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318413" cy="11109325"/>
  <p:notesSz cx="6858000" cy="9144000"/>
  <p:embeddedFontLst>
    <p:embeddedFont>
      <p:font typeface="DM Sans" pitchFamily="2" charset="77"/>
      <p:regular r:id="rId11"/>
      <p:bold r:id="rId12"/>
      <p:italic r:id="rId13"/>
      <p:boldItalic r:id="rId14"/>
    </p:embeddedFont>
    <p:embeddedFont>
      <p:font typeface="DM Sans Medium" pitchFamily="2" charset="77"/>
      <p:regular r:id="rId15"/>
      <p:bold r:id="rId16"/>
      <p:italic r:id="rId17"/>
      <p:boldItalic r:id="rId18"/>
    </p:embeddedFont>
    <p:embeddedFont>
      <p:font typeface="Montserrat Medium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99" userDrawn="1">
          <p15:clr>
            <a:srgbClr val="A4A3A4"/>
          </p15:clr>
        </p15:guide>
        <p15:guide id="2" pos="63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1"/>
    <p:restoredTop sz="94636"/>
  </p:normalViewPr>
  <p:slideViewPr>
    <p:cSldViewPr snapToGrid="0" snapToObjects="1" showGuides="1">
      <p:cViewPr varScale="1">
        <p:scale>
          <a:sx n="52" d="100"/>
          <a:sy n="52" d="100"/>
        </p:scale>
        <p:origin x="248" y="1280"/>
      </p:cViewPr>
      <p:guideLst>
        <p:guide orient="horz" pos="3499"/>
        <p:guide pos="6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3806" y="685800"/>
            <a:ext cx="627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ca4ab59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aca4ab59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b03a48ab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b03a48ab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40f3a1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40f3a1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140f3a1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140f3a1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14ed10b27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14ed10b27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14ed10a5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14ed10a5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14ed10a5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14ed10a5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14ed10b27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685800"/>
            <a:ext cx="6270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14ed10b27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9000"/>
              <a:buFont typeface="DM Sans"/>
              <a:buNone/>
              <a:defRPr sz="9000" b="1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75" y="0"/>
            <a:ext cx="116262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sz="9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9401225"/>
            <a:ext cx="20318100" cy="17088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01000" y="9874825"/>
            <a:ext cx="1301403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1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72999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14214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2">
  <p:cSld name="BLANK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0"/>
            <a:ext cx="15792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14214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3">
  <p:cSld name="BLANK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52701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14214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BLANK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14214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sz="9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598" y="961253"/>
            <a:ext cx="18932700" cy="12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598" y="2489344"/>
            <a:ext cx="18932700" cy="7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>
            <a:lvl1pPr marL="457200" lvl="0" indent="-482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1pPr>
            <a:lvl2pPr marL="914400" lvl="1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2pPr>
            <a:lvl3pPr marL="1371600" lvl="2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3pPr>
            <a:lvl4pPr marL="1828800" lvl="3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4pPr>
            <a:lvl5pPr marL="2286000" lvl="4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5pPr>
            <a:lvl6pPr marL="2743200" lvl="5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6pPr>
            <a:lvl7pPr marL="3200400" lvl="6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7pPr>
            <a:lvl8pPr marL="3657600" lvl="7" indent="-42545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8pPr>
            <a:lvl9pPr marL="4114800" lvl="8" indent="-42545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0" y="7843775"/>
            <a:ext cx="2025075" cy="20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84750" y="-290296"/>
            <a:ext cx="10708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 dirty="0">
                <a:solidFill>
                  <a:srgbClr val="21A8B0"/>
                </a:solidFill>
              </a:rPr>
              <a:t>Autumn Bouquets</a:t>
            </a:r>
            <a:endParaRPr dirty="0"/>
          </a:p>
        </p:txBody>
      </p:sp>
      <p:sp>
        <p:nvSpPr>
          <p:cNvPr id="50" name="Google Shape;50;p9"/>
          <p:cNvSpPr txBox="1"/>
          <p:nvPr/>
        </p:nvSpPr>
        <p:spPr>
          <a:xfrm>
            <a:off x="120748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 dirty="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0A2FE9-D768-D843-A165-CCFD015D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790" y="2420848"/>
            <a:ext cx="9643169" cy="59342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3879275" y="5433600"/>
            <a:ext cx="135948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</p:txBody>
      </p:sp>
      <p:cxnSp>
        <p:nvCxnSpPr>
          <p:cNvPr id="56" name="Google Shape;56;p10"/>
          <p:cNvCxnSpPr/>
          <p:nvPr/>
        </p:nvCxnSpPr>
        <p:spPr>
          <a:xfrm>
            <a:off x="6600419" y="5121311"/>
            <a:ext cx="0" cy="1922700"/>
          </a:xfrm>
          <a:prstGeom prst="straightConnector1">
            <a:avLst/>
          </a:prstGeom>
          <a:noFill/>
          <a:ln w="38100" cap="flat" cmpd="sng">
            <a:solidFill>
              <a:srgbClr val="21A8B0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57" name="Google Shape;57;p10"/>
          <p:cNvSpPr txBox="1"/>
          <p:nvPr/>
        </p:nvSpPr>
        <p:spPr>
          <a:xfrm>
            <a:off x="7092928" y="4729258"/>
            <a:ext cx="63246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Campaign Objective:</a:t>
            </a:r>
            <a:endParaRPr sz="3600" b="1" dirty="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Text Increase sales</a:t>
            </a:r>
            <a:endParaRPr sz="3600" dirty="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7092928" y="6657082"/>
            <a:ext cx="6324600" cy="192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KPI: increase sales of 10% by the end of Q1 </a:t>
            </a:r>
            <a:endParaRPr sz="3600" b="1" dirty="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9" name="Google Shape;59;p10"/>
          <p:cNvCxnSpPr/>
          <p:nvPr/>
        </p:nvCxnSpPr>
        <p:spPr>
          <a:xfrm>
            <a:off x="6600419" y="3198611"/>
            <a:ext cx="0" cy="1922700"/>
          </a:xfrm>
          <a:prstGeom prst="straightConnector1">
            <a:avLst/>
          </a:prstGeom>
          <a:noFill/>
          <a:ln w="38100" cap="flat" cmpd="sng">
            <a:solidFill>
              <a:srgbClr val="21A8B0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60" name="Google Shape;60;p10"/>
          <p:cNvGrpSpPr/>
          <p:nvPr/>
        </p:nvGrpSpPr>
        <p:grpSpPr>
          <a:xfrm>
            <a:off x="3279975" y="1481575"/>
            <a:ext cx="13758025" cy="2153725"/>
            <a:chOff x="3279975" y="1481575"/>
            <a:chExt cx="13758025" cy="2153725"/>
          </a:xfrm>
        </p:grpSpPr>
        <p:sp>
          <p:nvSpPr>
            <p:cNvPr id="61" name="Google Shape;61;p10"/>
            <p:cNvSpPr/>
            <p:nvPr/>
          </p:nvSpPr>
          <p:spPr>
            <a:xfrm>
              <a:off x="4855000" y="1481600"/>
              <a:ext cx="12183000" cy="2153700"/>
            </a:xfrm>
            <a:prstGeom prst="roundRect">
              <a:avLst>
                <a:gd name="adj" fmla="val 10577"/>
              </a:avLst>
            </a:prstGeom>
            <a:solidFill>
              <a:srgbClr val="69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3279975" y="1481600"/>
              <a:ext cx="3940800" cy="2153700"/>
            </a:xfrm>
            <a:prstGeom prst="roundRect">
              <a:avLst>
                <a:gd name="adj" fmla="val 10577"/>
              </a:avLst>
            </a:prstGeom>
            <a:solidFill>
              <a:srgbClr val="21A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6613925" y="1481575"/>
              <a:ext cx="2244900" cy="2153700"/>
            </a:xfrm>
            <a:prstGeom prst="roundRect">
              <a:avLst>
                <a:gd name="adj" fmla="val 0"/>
              </a:avLst>
            </a:prstGeom>
            <a:solidFill>
              <a:srgbClr val="69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0"/>
          <p:cNvSpPr txBox="1"/>
          <p:nvPr/>
        </p:nvSpPr>
        <p:spPr>
          <a:xfrm>
            <a:off x="6926450" y="1563050"/>
            <a:ext cx="9943200" cy="19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+ 10% sales</a:t>
            </a:r>
            <a:endParaRPr sz="43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3780100" y="1503800"/>
            <a:ext cx="23940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Goal</a:t>
            </a:r>
            <a:endParaRPr sz="7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13396000" y="2068413"/>
            <a:ext cx="4755300" cy="7392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Creative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14229325" y="4991675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47B035-887C-F54D-BCF2-3CDD3AD1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450" y="2068413"/>
            <a:ext cx="6502400" cy="739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Campaign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8444875" y="481150"/>
            <a:ext cx="10291500" cy="9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Objective:</a:t>
            </a:r>
            <a:endParaRPr sz="3600" dirty="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Increase</a:t>
            </a:r>
            <a:r>
              <a:rPr lang="it-IT" sz="36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 10% Sales</a:t>
            </a: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u="sng" dirty="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Audience:</a:t>
            </a:r>
            <a:endParaRPr sz="3600" dirty="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it-IT" sz="36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Custom </a:t>
            </a: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Audiences</a:t>
            </a: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Looklike</a:t>
            </a:r>
            <a:r>
              <a:rPr lang="it-IT" sz="36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Audiences</a:t>
            </a: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Placement:</a:t>
            </a:r>
            <a:endParaRPr sz="3600" dirty="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Facebook</a:t>
            </a:r>
            <a:r>
              <a:rPr lang="it-IT" sz="36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Instgram</a:t>
            </a: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Duration:</a:t>
            </a:r>
            <a:endParaRPr sz="3600" dirty="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3 </a:t>
            </a:r>
            <a:r>
              <a:rPr lang="it-IT" sz="3600" dirty="0" err="1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months</a:t>
            </a: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499FA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Budget:</a:t>
            </a:r>
            <a:endParaRPr sz="3600" dirty="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500 $</a:t>
            </a:r>
            <a:endParaRPr sz="36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21A8B0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6564850" y="4415900"/>
            <a:ext cx="12053400" cy="690300"/>
          </a:xfrm>
          <a:prstGeom prst="roundRect">
            <a:avLst>
              <a:gd name="adj" fmla="val 50000"/>
            </a:avLst>
          </a:prstGeom>
          <a:solidFill>
            <a:srgbClr val="69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6409866" y="8894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Result</a:t>
            </a:r>
            <a:endParaRPr sz="4400" dirty="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500$</a:t>
            </a:r>
            <a:endParaRPr sz="32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3517525" y="889475"/>
            <a:ext cx="61308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Cost</a:t>
            </a:r>
            <a:endParaRPr sz="4400" dirty="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400 $</a:t>
            </a:r>
            <a:endParaRPr sz="32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9370975" y="4504475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ROAS:</a:t>
            </a:r>
            <a:endParaRPr sz="3000"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564850" y="8371600"/>
            <a:ext cx="12053400" cy="690300"/>
          </a:xfrm>
          <a:prstGeom prst="roundRect">
            <a:avLst>
              <a:gd name="adj" fmla="val 50000"/>
            </a:avLst>
          </a:prstGeom>
          <a:solidFill>
            <a:srgbClr val="21A8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9370975" y="8663151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ROI:</a:t>
            </a:r>
            <a:endParaRPr sz="30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613016" y="51926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Revenue</a:t>
            </a:r>
            <a:endParaRPr sz="4400" dirty="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1000$</a:t>
            </a:r>
            <a:endParaRPr sz="32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3560666" y="5106200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Total Investment</a:t>
            </a:r>
            <a:endParaRPr sz="4400" dirty="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Advertising: 300$</a:t>
            </a:r>
            <a:endParaRPr sz="32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Cost: 100$</a:t>
            </a:r>
            <a:endParaRPr sz="32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 dirty="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Total Investment: 400$</a:t>
            </a:r>
            <a:endParaRPr sz="3200" dirty="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15744225" y="4735550"/>
            <a:ext cx="42858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t" anchorCtr="0">
            <a:noAutofit/>
          </a:bodyPr>
          <a:lstStyle/>
          <a:p>
            <a:pPr lvl="0"/>
            <a:r>
              <a:rPr lang="it-IT" sz="3600" dirty="0"/>
              <a:t>Sales </a:t>
            </a:r>
            <a:r>
              <a:rPr lang="it-IT" sz="3600" dirty="0" err="1"/>
              <a:t>increase</a:t>
            </a:r>
            <a:r>
              <a:rPr lang="it-IT" sz="3600" dirty="0"/>
              <a:t> in the last </a:t>
            </a:r>
            <a:r>
              <a:rPr lang="it-IT" sz="3600" dirty="0" err="1"/>
              <a:t>Q</a:t>
            </a:r>
            <a:endParaRPr sz="3600" dirty="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6328611" y="2134425"/>
            <a:ext cx="8867139" cy="738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14214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43ADA2-6503-6543-BE6F-7A3C9DA9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52" y="2499305"/>
            <a:ext cx="9571836" cy="6374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8118825" y="3252300"/>
            <a:ext cx="11590800" cy="5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457200" lvl="0" indent="-457200">
              <a:lnSpc>
                <a:spcPct val="200000"/>
              </a:lnSpc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it-IT" sz="3600" dirty="0"/>
              <a:t>The goal </a:t>
            </a:r>
            <a:r>
              <a:rPr lang="it-IT" sz="3600" dirty="0" err="1"/>
              <a:t>is</a:t>
            </a:r>
            <a:r>
              <a:rPr lang="it-IT" sz="3600" dirty="0"/>
              <a:t> to propose a new promotion in Q2 </a:t>
            </a:r>
            <a:r>
              <a:rPr lang="it-IT" sz="3600" dirty="0" err="1"/>
              <a:t>next</a:t>
            </a:r>
            <a:r>
              <a:rPr lang="it-IT" sz="3600" dirty="0"/>
              <a:t> </a:t>
            </a:r>
            <a:r>
              <a:rPr lang="it-IT" sz="3600" dirty="0" err="1"/>
              <a:t>year</a:t>
            </a:r>
            <a:r>
              <a:rPr lang="it-IT" sz="3600" dirty="0"/>
              <a:t>, </a:t>
            </a:r>
            <a:r>
              <a:rPr lang="it-IT" sz="3600" dirty="0" err="1"/>
              <a:t>trying</a:t>
            </a:r>
            <a:r>
              <a:rPr lang="it-IT" sz="3600" dirty="0"/>
              <a:t> to </a:t>
            </a:r>
            <a:r>
              <a:rPr lang="it-IT" sz="3600" dirty="0" err="1"/>
              <a:t>increase</a:t>
            </a:r>
            <a:r>
              <a:rPr lang="it-IT" sz="3600" dirty="0"/>
              <a:t> sales </a:t>
            </a:r>
            <a:r>
              <a:rPr lang="it-IT" sz="3600" dirty="0" err="1"/>
              <a:t>even</a:t>
            </a:r>
            <a:r>
              <a:rPr lang="it-IT" sz="3600" dirty="0"/>
              <a:t> in the targets </a:t>
            </a:r>
            <a:r>
              <a:rPr lang="it-IT" sz="3600" dirty="0" err="1"/>
              <a:t>not</a:t>
            </a:r>
            <a:r>
              <a:rPr lang="it-IT" sz="3600" dirty="0"/>
              <a:t> </a:t>
            </a:r>
            <a:r>
              <a:rPr lang="it-IT" sz="3600" dirty="0" err="1"/>
              <a:t>yet</a:t>
            </a:r>
            <a:r>
              <a:rPr lang="it-IT" sz="3600" dirty="0"/>
              <a:t> </a:t>
            </a:r>
            <a:r>
              <a:rPr lang="it-IT" sz="3600" dirty="0" err="1"/>
              <a:t>considered</a:t>
            </a:r>
            <a:r>
              <a:rPr lang="it-IT" sz="3600" dirty="0"/>
              <a:t>.</a:t>
            </a:r>
            <a:endParaRPr sz="3600" dirty="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692600" y="3743250"/>
            <a:ext cx="63522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Conclusion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&amp; Next Steps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9325" y="8493800"/>
            <a:ext cx="1301403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548625" y="196220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8000"/>
              <a:t>Thank</a:t>
            </a:r>
            <a:endParaRPr sz="8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You!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40514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250" tIns="201250" rIns="201250" bIns="2012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 dirty="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D5483F-678D-5547-9AAA-9C9D8174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9" y="1962200"/>
            <a:ext cx="10997514" cy="7651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131</Words>
  <Application>Microsoft Macintosh PowerPoint</Application>
  <PresentationFormat>Personalizzato</PresentationFormat>
  <Paragraphs>47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DM Sans Medium</vt:lpstr>
      <vt:lpstr>Arial</vt:lpstr>
      <vt:lpstr>Montserrat Medium</vt:lpstr>
      <vt:lpstr>DM Sans</vt:lpstr>
      <vt:lpstr>Simple Light</vt:lpstr>
      <vt:lpstr>Autumn Bouquets</vt:lpstr>
      <vt:lpstr>Presentazione standard di PowerPoint</vt:lpstr>
      <vt:lpstr>Creative Assets</vt:lpstr>
      <vt:lpstr>Campaign Settings</vt:lpstr>
      <vt:lpstr>Results</vt:lpstr>
      <vt:lpstr>Results</vt:lpstr>
      <vt:lpstr>Conclusion  &amp;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Bouquets</dc:title>
  <cp:lastModifiedBy>Lucia La Serra</cp:lastModifiedBy>
  <cp:revision>6</cp:revision>
  <dcterms:modified xsi:type="dcterms:W3CDTF">2021-04-11T18:42:11Z</dcterms:modified>
</cp:coreProperties>
</file>