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6" r:id="rId1"/>
  </p:sldMasterIdLst>
  <p:sldIdLst>
    <p:sldId id="256" r:id="rId2"/>
    <p:sldId id="257" r:id="rId3"/>
    <p:sldId id="259" r:id="rId4"/>
    <p:sldId id="266" r:id="rId5"/>
    <p:sldId id="265" r:id="rId6"/>
    <p:sldId id="258" r:id="rId7"/>
    <p:sldId id="262" r:id="rId8"/>
    <p:sldId id="264" r:id="rId9"/>
    <p:sldId id="267" r:id="rId10"/>
    <p:sldId id="26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94660"/>
  </p:normalViewPr>
  <p:slideViewPr>
    <p:cSldViewPr snapToGrid="0">
      <p:cViewPr varScale="1">
        <p:scale>
          <a:sx n="74" d="100"/>
          <a:sy n="74" d="100"/>
        </p:scale>
        <p:origin x="6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0CBD4-15FB-4F7D-8A8B-846735AE0DE7}" type="doc">
      <dgm:prSet loTypeId="urn:microsoft.com/office/officeart/2011/layout/TabList" loCatId="list" qsTypeId="urn:microsoft.com/office/officeart/2005/8/quickstyle/simple2" qsCatId="simple" csTypeId="urn:microsoft.com/office/officeart/2005/8/colors/colorful2" csCatId="colorful" phldr="1"/>
      <dgm:spPr/>
      <dgm:t>
        <a:bodyPr/>
        <a:lstStyle/>
        <a:p>
          <a:endParaRPr lang="en-US"/>
        </a:p>
      </dgm:t>
    </dgm:pt>
    <dgm:pt modelId="{4322CFA9-507B-45B0-B139-BF7FCB5F0B4E}">
      <dgm:prSet phldrT="[Text]"/>
      <dgm:spPr/>
      <dgm:t>
        <a:bodyPr/>
        <a:lstStyle/>
        <a:p>
          <a:r>
            <a:rPr lang="en-US" dirty="0"/>
            <a:t>La Montana</a:t>
          </a:r>
        </a:p>
      </dgm:t>
    </dgm:pt>
    <dgm:pt modelId="{74C51167-C11A-432D-8F23-185ACE09C0F0}" type="parTrans" cxnId="{47244EE0-F529-4B1A-99E0-AD23D42861A8}">
      <dgm:prSet/>
      <dgm:spPr/>
      <dgm:t>
        <a:bodyPr/>
        <a:lstStyle/>
        <a:p>
          <a:endParaRPr lang="en-US"/>
        </a:p>
      </dgm:t>
    </dgm:pt>
    <dgm:pt modelId="{5487528D-723E-4D37-936F-5E9C8878BF41}" type="sibTrans" cxnId="{47244EE0-F529-4B1A-99E0-AD23D42861A8}">
      <dgm:prSet/>
      <dgm:spPr/>
      <dgm:t>
        <a:bodyPr/>
        <a:lstStyle/>
        <a:p>
          <a:endParaRPr lang="en-US"/>
        </a:p>
      </dgm:t>
    </dgm:pt>
    <dgm:pt modelId="{D3C02473-7FE3-437E-A950-D0B11ACF59F1}">
      <dgm:prSet phldrT="[Text]"/>
      <dgm:spPr/>
      <dgm:t>
        <a:bodyPr/>
        <a:lstStyle/>
        <a:p>
          <a:r>
            <a:rPr lang="en-US" dirty="0"/>
            <a:t>upper class, families, tourists.</a:t>
          </a:r>
        </a:p>
      </dgm:t>
    </dgm:pt>
    <dgm:pt modelId="{4AACE534-1AD9-403B-8E04-D3B0749D205B}" type="parTrans" cxnId="{B4775DAE-A411-4C94-BE32-5B8CE09C6583}">
      <dgm:prSet/>
      <dgm:spPr/>
      <dgm:t>
        <a:bodyPr/>
        <a:lstStyle/>
        <a:p>
          <a:endParaRPr lang="en-US"/>
        </a:p>
      </dgm:t>
    </dgm:pt>
    <dgm:pt modelId="{F5DB68B9-81F8-4232-A2F7-A6987A955420}" type="sibTrans" cxnId="{B4775DAE-A411-4C94-BE32-5B8CE09C6583}">
      <dgm:prSet/>
      <dgm:spPr/>
      <dgm:t>
        <a:bodyPr/>
        <a:lstStyle/>
        <a:p>
          <a:endParaRPr lang="en-US"/>
        </a:p>
      </dgm:t>
    </dgm:pt>
    <dgm:pt modelId="{9158F7F3-E98A-4DF3-8169-108937FC466E}">
      <dgm:prSet phldrT="[Text]"/>
      <dgm:spPr/>
      <dgm:t>
        <a:bodyPr/>
        <a:lstStyle/>
        <a:p>
          <a:r>
            <a:rPr lang="en-US"/>
            <a:t>Habibi</a:t>
          </a:r>
        </a:p>
      </dgm:t>
    </dgm:pt>
    <dgm:pt modelId="{900C0233-AD0C-4A30-BD3D-55CC5199DD23}" type="parTrans" cxnId="{09CC58B6-0BC1-4DF7-9C80-0158C25A6E7A}">
      <dgm:prSet/>
      <dgm:spPr/>
      <dgm:t>
        <a:bodyPr/>
        <a:lstStyle/>
        <a:p>
          <a:endParaRPr lang="en-US"/>
        </a:p>
      </dgm:t>
    </dgm:pt>
    <dgm:pt modelId="{E12AE192-0434-4C12-A47A-318890A9BC2E}" type="sibTrans" cxnId="{09CC58B6-0BC1-4DF7-9C80-0158C25A6E7A}">
      <dgm:prSet/>
      <dgm:spPr/>
      <dgm:t>
        <a:bodyPr/>
        <a:lstStyle/>
        <a:p>
          <a:endParaRPr lang="en-US"/>
        </a:p>
      </dgm:t>
    </dgm:pt>
    <dgm:pt modelId="{0507F24D-234A-483B-B80F-0AD6AC6405DC}">
      <dgm:prSet phldrT="[Text]"/>
      <dgm:spPr/>
      <dgm:t>
        <a:bodyPr/>
        <a:lstStyle/>
        <a:p>
          <a:r>
            <a:rPr lang="en-US" dirty="0"/>
            <a:t>Families, friends get-together, middle class</a:t>
          </a:r>
        </a:p>
      </dgm:t>
    </dgm:pt>
    <dgm:pt modelId="{1C51CE57-830F-4931-A46A-4D25D9A137B6}" type="parTrans" cxnId="{B96E2027-0AAD-4BC3-89DA-27BED3D18DCA}">
      <dgm:prSet/>
      <dgm:spPr/>
      <dgm:t>
        <a:bodyPr/>
        <a:lstStyle/>
        <a:p>
          <a:endParaRPr lang="en-US"/>
        </a:p>
      </dgm:t>
    </dgm:pt>
    <dgm:pt modelId="{2BCBAB72-D970-4DC2-927D-5F268362D813}" type="sibTrans" cxnId="{B96E2027-0AAD-4BC3-89DA-27BED3D18DCA}">
      <dgm:prSet/>
      <dgm:spPr/>
      <dgm:t>
        <a:bodyPr/>
        <a:lstStyle/>
        <a:p>
          <a:endParaRPr lang="en-US"/>
        </a:p>
      </dgm:t>
    </dgm:pt>
    <dgm:pt modelId="{5A800A0E-B232-487A-B2A7-EA1860333184}" type="pres">
      <dgm:prSet presAssocID="{7AA0CBD4-15FB-4F7D-8A8B-846735AE0DE7}" presName="Name0" presStyleCnt="0">
        <dgm:presLayoutVars>
          <dgm:chMax/>
          <dgm:chPref val="3"/>
          <dgm:dir/>
          <dgm:animOne val="branch"/>
          <dgm:animLvl val="lvl"/>
        </dgm:presLayoutVars>
      </dgm:prSet>
      <dgm:spPr/>
      <dgm:t>
        <a:bodyPr/>
        <a:lstStyle/>
        <a:p>
          <a:endParaRPr lang="en-US"/>
        </a:p>
      </dgm:t>
    </dgm:pt>
    <dgm:pt modelId="{C5BC4099-9DF4-45E8-806E-582A5FD1111D}" type="pres">
      <dgm:prSet presAssocID="{4322CFA9-507B-45B0-B139-BF7FCB5F0B4E}" presName="composite" presStyleCnt="0"/>
      <dgm:spPr/>
    </dgm:pt>
    <dgm:pt modelId="{F14DC701-DE93-4991-AB5B-9506361BD47E}" type="pres">
      <dgm:prSet presAssocID="{4322CFA9-507B-45B0-B139-BF7FCB5F0B4E}" presName="FirstChild" presStyleLbl="revTx" presStyleIdx="0" presStyleCnt="2">
        <dgm:presLayoutVars>
          <dgm:chMax val="0"/>
          <dgm:chPref val="0"/>
          <dgm:bulletEnabled val="1"/>
        </dgm:presLayoutVars>
      </dgm:prSet>
      <dgm:spPr/>
      <dgm:t>
        <a:bodyPr/>
        <a:lstStyle/>
        <a:p>
          <a:endParaRPr lang="en-US"/>
        </a:p>
      </dgm:t>
    </dgm:pt>
    <dgm:pt modelId="{77CA055E-4FE5-452C-A424-C7DA1536786D}" type="pres">
      <dgm:prSet presAssocID="{4322CFA9-507B-45B0-B139-BF7FCB5F0B4E}" presName="Parent" presStyleLbl="alignNode1" presStyleIdx="0" presStyleCnt="2">
        <dgm:presLayoutVars>
          <dgm:chMax val="3"/>
          <dgm:chPref val="3"/>
          <dgm:bulletEnabled val="1"/>
        </dgm:presLayoutVars>
      </dgm:prSet>
      <dgm:spPr/>
      <dgm:t>
        <a:bodyPr/>
        <a:lstStyle/>
        <a:p>
          <a:endParaRPr lang="en-US"/>
        </a:p>
      </dgm:t>
    </dgm:pt>
    <dgm:pt modelId="{00012160-0242-4DE4-B82A-1B6FC89606D2}" type="pres">
      <dgm:prSet presAssocID="{4322CFA9-507B-45B0-B139-BF7FCB5F0B4E}" presName="Accent" presStyleLbl="parChTrans1D1" presStyleIdx="0" presStyleCnt="2"/>
      <dgm:spPr/>
    </dgm:pt>
    <dgm:pt modelId="{9FEBB4F1-FEAB-45FC-B443-A817414FDA32}" type="pres">
      <dgm:prSet presAssocID="{5487528D-723E-4D37-936F-5E9C8878BF41}" presName="sibTrans" presStyleCnt="0"/>
      <dgm:spPr/>
    </dgm:pt>
    <dgm:pt modelId="{19600944-5DED-44B6-BFEA-012C9DACA142}" type="pres">
      <dgm:prSet presAssocID="{9158F7F3-E98A-4DF3-8169-108937FC466E}" presName="composite" presStyleCnt="0"/>
      <dgm:spPr/>
    </dgm:pt>
    <dgm:pt modelId="{AA47B620-0175-4F1A-90FE-8F881CD0AB94}" type="pres">
      <dgm:prSet presAssocID="{9158F7F3-E98A-4DF3-8169-108937FC466E}" presName="FirstChild" presStyleLbl="revTx" presStyleIdx="1" presStyleCnt="2">
        <dgm:presLayoutVars>
          <dgm:chMax val="0"/>
          <dgm:chPref val="0"/>
          <dgm:bulletEnabled val="1"/>
        </dgm:presLayoutVars>
      </dgm:prSet>
      <dgm:spPr/>
      <dgm:t>
        <a:bodyPr/>
        <a:lstStyle/>
        <a:p>
          <a:endParaRPr lang="en-US"/>
        </a:p>
      </dgm:t>
    </dgm:pt>
    <dgm:pt modelId="{9FDAC0CC-FFA6-4635-9311-8380EC89D34A}" type="pres">
      <dgm:prSet presAssocID="{9158F7F3-E98A-4DF3-8169-108937FC466E}" presName="Parent" presStyleLbl="alignNode1" presStyleIdx="1" presStyleCnt="2">
        <dgm:presLayoutVars>
          <dgm:chMax val="3"/>
          <dgm:chPref val="3"/>
          <dgm:bulletEnabled val="1"/>
        </dgm:presLayoutVars>
      </dgm:prSet>
      <dgm:spPr/>
      <dgm:t>
        <a:bodyPr/>
        <a:lstStyle/>
        <a:p>
          <a:endParaRPr lang="en-US"/>
        </a:p>
      </dgm:t>
    </dgm:pt>
    <dgm:pt modelId="{507945BE-16FB-4B58-94C7-291E722CFC43}" type="pres">
      <dgm:prSet presAssocID="{9158F7F3-E98A-4DF3-8169-108937FC466E}" presName="Accent" presStyleLbl="parChTrans1D1" presStyleIdx="1" presStyleCnt="2"/>
      <dgm:spPr/>
    </dgm:pt>
  </dgm:ptLst>
  <dgm:cxnLst>
    <dgm:cxn modelId="{B0DCA423-E14B-4717-9B10-CF2C66C4BD54}" type="presOf" srcId="{4322CFA9-507B-45B0-B139-BF7FCB5F0B4E}" destId="{77CA055E-4FE5-452C-A424-C7DA1536786D}" srcOrd="0" destOrd="0" presId="urn:microsoft.com/office/officeart/2011/layout/TabList"/>
    <dgm:cxn modelId="{47244EE0-F529-4B1A-99E0-AD23D42861A8}" srcId="{7AA0CBD4-15FB-4F7D-8A8B-846735AE0DE7}" destId="{4322CFA9-507B-45B0-B139-BF7FCB5F0B4E}" srcOrd="0" destOrd="0" parTransId="{74C51167-C11A-432D-8F23-185ACE09C0F0}" sibTransId="{5487528D-723E-4D37-936F-5E9C8878BF41}"/>
    <dgm:cxn modelId="{BBAAC6C2-3657-4FB3-9146-8CD377476E61}" type="presOf" srcId="{9158F7F3-E98A-4DF3-8169-108937FC466E}" destId="{9FDAC0CC-FFA6-4635-9311-8380EC89D34A}" srcOrd="0" destOrd="0" presId="urn:microsoft.com/office/officeart/2011/layout/TabList"/>
    <dgm:cxn modelId="{DFA2BF69-E3A2-4714-A94B-8001EC05330E}" type="presOf" srcId="{0507F24D-234A-483B-B80F-0AD6AC6405DC}" destId="{AA47B620-0175-4F1A-90FE-8F881CD0AB94}" srcOrd="0" destOrd="0" presId="urn:microsoft.com/office/officeart/2011/layout/TabList"/>
    <dgm:cxn modelId="{B4775DAE-A411-4C94-BE32-5B8CE09C6583}" srcId="{4322CFA9-507B-45B0-B139-BF7FCB5F0B4E}" destId="{D3C02473-7FE3-437E-A950-D0B11ACF59F1}" srcOrd="0" destOrd="0" parTransId="{4AACE534-1AD9-403B-8E04-D3B0749D205B}" sibTransId="{F5DB68B9-81F8-4232-A2F7-A6987A955420}"/>
    <dgm:cxn modelId="{AC0D26F2-AAF8-47B7-B98E-736806DBE872}" type="presOf" srcId="{7AA0CBD4-15FB-4F7D-8A8B-846735AE0DE7}" destId="{5A800A0E-B232-487A-B2A7-EA1860333184}" srcOrd="0" destOrd="0" presId="urn:microsoft.com/office/officeart/2011/layout/TabList"/>
    <dgm:cxn modelId="{09CC58B6-0BC1-4DF7-9C80-0158C25A6E7A}" srcId="{7AA0CBD4-15FB-4F7D-8A8B-846735AE0DE7}" destId="{9158F7F3-E98A-4DF3-8169-108937FC466E}" srcOrd="1" destOrd="0" parTransId="{900C0233-AD0C-4A30-BD3D-55CC5199DD23}" sibTransId="{E12AE192-0434-4C12-A47A-318890A9BC2E}"/>
    <dgm:cxn modelId="{FC4934AF-91F7-40B9-B053-113E1AD2E521}" type="presOf" srcId="{D3C02473-7FE3-437E-A950-D0B11ACF59F1}" destId="{F14DC701-DE93-4991-AB5B-9506361BD47E}" srcOrd="0" destOrd="0" presId="urn:microsoft.com/office/officeart/2011/layout/TabList"/>
    <dgm:cxn modelId="{B96E2027-0AAD-4BC3-89DA-27BED3D18DCA}" srcId="{9158F7F3-E98A-4DF3-8169-108937FC466E}" destId="{0507F24D-234A-483B-B80F-0AD6AC6405DC}" srcOrd="0" destOrd="0" parTransId="{1C51CE57-830F-4931-A46A-4D25D9A137B6}" sibTransId="{2BCBAB72-D970-4DC2-927D-5F268362D813}"/>
    <dgm:cxn modelId="{3D9468EE-740B-4A7B-89AB-4E4BBD85FA3C}" type="presParOf" srcId="{5A800A0E-B232-487A-B2A7-EA1860333184}" destId="{C5BC4099-9DF4-45E8-806E-582A5FD1111D}" srcOrd="0" destOrd="0" presId="urn:microsoft.com/office/officeart/2011/layout/TabList"/>
    <dgm:cxn modelId="{29294881-F5A4-4940-86ED-8880FD9CC5D7}" type="presParOf" srcId="{C5BC4099-9DF4-45E8-806E-582A5FD1111D}" destId="{F14DC701-DE93-4991-AB5B-9506361BD47E}" srcOrd="0" destOrd="0" presId="urn:microsoft.com/office/officeart/2011/layout/TabList"/>
    <dgm:cxn modelId="{203247B6-8AA8-4CBE-B78C-D927B06DE2AB}" type="presParOf" srcId="{C5BC4099-9DF4-45E8-806E-582A5FD1111D}" destId="{77CA055E-4FE5-452C-A424-C7DA1536786D}" srcOrd="1" destOrd="0" presId="urn:microsoft.com/office/officeart/2011/layout/TabList"/>
    <dgm:cxn modelId="{B639A64E-B213-4C31-86AE-4AD647480816}" type="presParOf" srcId="{C5BC4099-9DF4-45E8-806E-582A5FD1111D}" destId="{00012160-0242-4DE4-B82A-1B6FC89606D2}" srcOrd="2" destOrd="0" presId="urn:microsoft.com/office/officeart/2011/layout/TabList"/>
    <dgm:cxn modelId="{46B970A6-B7CE-453D-A0AD-8F082888E0D6}" type="presParOf" srcId="{5A800A0E-B232-487A-B2A7-EA1860333184}" destId="{9FEBB4F1-FEAB-45FC-B443-A817414FDA32}" srcOrd="1" destOrd="0" presId="urn:microsoft.com/office/officeart/2011/layout/TabList"/>
    <dgm:cxn modelId="{53945FCF-1FED-4A0D-938C-A0195341801C}" type="presParOf" srcId="{5A800A0E-B232-487A-B2A7-EA1860333184}" destId="{19600944-5DED-44B6-BFEA-012C9DACA142}" srcOrd="2" destOrd="0" presId="urn:microsoft.com/office/officeart/2011/layout/TabList"/>
    <dgm:cxn modelId="{9ACDEBBB-1DBF-412B-956D-4E51910274C0}" type="presParOf" srcId="{19600944-5DED-44B6-BFEA-012C9DACA142}" destId="{AA47B620-0175-4F1A-90FE-8F881CD0AB94}" srcOrd="0" destOrd="0" presId="urn:microsoft.com/office/officeart/2011/layout/TabList"/>
    <dgm:cxn modelId="{A85147D4-04A5-4801-B277-A94DA24DB1B3}" type="presParOf" srcId="{19600944-5DED-44B6-BFEA-012C9DACA142}" destId="{9FDAC0CC-FFA6-4635-9311-8380EC89D34A}" srcOrd="1" destOrd="0" presId="urn:microsoft.com/office/officeart/2011/layout/TabList"/>
    <dgm:cxn modelId="{18269F0D-66D3-4ECA-ACEE-8FE1C97DDFED}" type="presParOf" srcId="{19600944-5DED-44B6-BFEA-012C9DACA142}" destId="{507945BE-16FB-4B58-94C7-291E722CFC43}"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AED4C7-6500-4CDD-89B4-1FF504576D89}" type="doc">
      <dgm:prSet loTypeId="urn:diagrams.loki3.com/BracketList" loCatId="list" qsTypeId="urn:microsoft.com/office/officeart/2005/8/quickstyle/simple3" qsCatId="simple" csTypeId="urn:microsoft.com/office/officeart/2005/8/colors/accent0_3" csCatId="mainScheme" phldr="1"/>
      <dgm:spPr/>
      <dgm:t>
        <a:bodyPr/>
        <a:lstStyle/>
        <a:p>
          <a:endParaRPr lang="en-US"/>
        </a:p>
      </dgm:t>
    </dgm:pt>
    <dgm:pt modelId="{2B7CC3C8-F3FA-4FF6-AE9F-811FC8A808FA}">
      <dgm:prSet phldrT="[Text]"/>
      <dgm:spPr/>
      <dgm:t>
        <a:bodyPr/>
        <a:lstStyle/>
        <a:p>
          <a:r>
            <a:rPr lang="en-US" dirty="0"/>
            <a:t>La Montana</a:t>
          </a:r>
        </a:p>
      </dgm:t>
    </dgm:pt>
    <dgm:pt modelId="{C7F68E78-ED20-4A63-9943-9AFC19A0A80B}" type="parTrans" cxnId="{465BA264-343D-403F-84A9-13B68E5EBC9F}">
      <dgm:prSet/>
      <dgm:spPr/>
      <dgm:t>
        <a:bodyPr/>
        <a:lstStyle/>
        <a:p>
          <a:endParaRPr lang="en-US"/>
        </a:p>
      </dgm:t>
    </dgm:pt>
    <dgm:pt modelId="{6128E3EB-8878-4DBA-AF9C-221593DC9578}" type="sibTrans" cxnId="{465BA264-343D-403F-84A9-13B68E5EBC9F}">
      <dgm:prSet/>
      <dgm:spPr/>
      <dgm:t>
        <a:bodyPr/>
        <a:lstStyle/>
        <a:p>
          <a:endParaRPr lang="en-US"/>
        </a:p>
      </dgm:t>
    </dgm:pt>
    <dgm:pt modelId="{2BDEA6C1-CEF0-4C45-8F1A-98F539320178}">
      <dgm:prSet phldrT="[Text]"/>
      <dgm:spPr/>
      <dgm:t>
        <a:bodyPr/>
        <a:lstStyle/>
        <a:p>
          <a:r>
            <a:rPr lang="en-US" dirty="0" smtClean="0"/>
            <a:t>Product; sea food, BBQ, Soup, Burgers, all fast food items, drinks</a:t>
          </a:r>
          <a:endParaRPr lang="en-US" dirty="0"/>
        </a:p>
      </dgm:t>
    </dgm:pt>
    <dgm:pt modelId="{C024BA8A-2FE4-4C3E-9822-031D9FD9570A}" type="parTrans" cxnId="{DCD5B334-CC87-46A3-9320-E977AEE60EB9}">
      <dgm:prSet/>
      <dgm:spPr/>
      <dgm:t>
        <a:bodyPr/>
        <a:lstStyle/>
        <a:p>
          <a:endParaRPr lang="en-US"/>
        </a:p>
      </dgm:t>
    </dgm:pt>
    <dgm:pt modelId="{13BAEB73-13A5-42A0-BF3E-51A036F5A083}" type="sibTrans" cxnId="{DCD5B334-CC87-46A3-9320-E977AEE60EB9}">
      <dgm:prSet/>
      <dgm:spPr/>
      <dgm:t>
        <a:bodyPr/>
        <a:lstStyle/>
        <a:p>
          <a:endParaRPr lang="en-US"/>
        </a:p>
      </dgm:t>
    </dgm:pt>
    <dgm:pt modelId="{4D8C7E6A-1035-444F-8761-2958B9347971}">
      <dgm:prSet phldrT="[Text]"/>
      <dgm:spPr/>
      <dgm:t>
        <a:bodyPr/>
        <a:lstStyle/>
        <a:p>
          <a:r>
            <a:rPr lang="en-US" dirty="0" smtClean="0"/>
            <a:t>Habibi</a:t>
          </a:r>
          <a:endParaRPr lang="en-US" dirty="0"/>
        </a:p>
      </dgm:t>
    </dgm:pt>
    <dgm:pt modelId="{6B2989AC-E1EF-49CA-A4A2-CB4622BE3DE4}" type="parTrans" cxnId="{73F1E638-CC8B-43ED-8C8E-DD02B862963F}">
      <dgm:prSet/>
      <dgm:spPr/>
      <dgm:t>
        <a:bodyPr/>
        <a:lstStyle/>
        <a:p>
          <a:endParaRPr lang="en-US"/>
        </a:p>
      </dgm:t>
    </dgm:pt>
    <dgm:pt modelId="{57DD1E81-CEBC-4318-B5E8-76F6C6F4617A}" type="sibTrans" cxnId="{73F1E638-CC8B-43ED-8C8E-DD02B862963F}">
      <dgm:prSet/>
      <dgm:spPr/>
      <dgm:t>
        <a:bodyPr/>
        <a:lstStyle/>
        <a:p>
          <a:endParaRPr lang="en-US"/>
        </a:p>
      </dgm:t>
    </dgm:pt>
    <dgm:pt modelId="{694CF5AD-C996-4E35-94F3-42158699E71C}">
      <dgm:prSet phldrT="[Text]"/>
      <dgm:spPr/>
      <dgm:t>
        <a:bodyPr/>
        <a:lstStyle/>
        <a:p>
          <a:r>
            <a:rPr lang="en-US" dirty="0" smtClean="0"/>
            <a:t>Product; traditional and fast food. rice beef pulau, quail, fish, chicken &amp; beef seekh kabab, chicken tikka, chicken boti and mutton tikka</a:t>
          </a:r>
          <a:endParaRPr lang="en-US" dirty="0"/>
        </a:p>
      </dgm:t>
    </dgm:pt>
    <dgm:pt modelId="{B85DE791-A809-4FF8-8F29-EC4BB4EAD904}" type="parTrans" cxnId="{C8BD5E43-9957-4F0A-8151-9C15408708D6}">
      <dgm:prSet/>
      <dgm:spPr/>
      <dgm:t>
        <a:bodyPr/>
        <a:lstStyle/>
        <a:p>
          <a:endParaRPr lang="en-US"/>
        </a:p>
      </dgm:t>
    </dgm:pt>
    <dgm:pt modelId="{C6034F2D-E2A5-4747-8368-A744EAE89424}" type="sibTrans" cxnId="{C8BD5E43-9957-4F0A-8151-9C15408708D6}">
      <dgm:prSet/>
      <dgm:spPr/>
      <dgm:t>
        <a:bodyPr/>
        <a:lstStyle/>
        <a:p>
          <a:endParaRPr lang="en-US"/>
        </a:p>
      </dgm:t>
    </dgm:pt>
    <dgm:pt modelId="{2DE8E271-9BE9-4F42-B045-C56E4E185AE4}">
      <dgm:prSet phldrT="[Text]"/>
      <dgm:spPr/>
      <dgm:t>
        <a:bodyPr/>
        <a:lstStyle/>
        <a:p>
          <a:r>
            <a:rPr lang="en-US" dirty="0" smtClean="0"/>
            <a:t>Place;</a:t>
          </a:r>
          <a:r>
            <a:rPr lang="en-US" b="0" i="0"/>
            <a:t> Margalla Hills,Pir Sohawa Road, Islamabad.</a:t>
          </a:r>
          <a:endParaRPr lang="en-US" dirty="0"/>
        </a:p>
      </dgm:t>
    </dgm:pt>
    <dgm:pt modelId="{E335DFED-991D-4EF3-89D9-C07788798629}" type="parTrans" cxnId="{B4CBEED6-60FB-44C6-99B3-FD300976921B}">
      <dgm:prSet/>
      <dgm:spPr/>
      <dgm:t>
        <a:bodyPr/>
        <a:lstStyle/>
        <a:p>
          <a:endParaRPr lang="en-US"/>
        </a:p>
      </dgm:t>
    </dgm:pt>
    <dgm:pt modelId="{C4E9EEC0-7F78-43D6-8E51-9CE74F00B49C}" type="sibTrans" cxnId="{B4CBEED6-60FB-44C6-99B3-FD300976921B}">
      <dgm:prSet/>
      <dgm:spPr/>
      <dgm:t>
        <a:bodyPr/>
        <a:lstStyle/>
        <a:p>
          <a:endParaRPr lang="en-US"/>
        </a:p>
      </dgm:t>
    </dgm:pt>
    <dgm:pt modelId="{7A9B2FEF-43FD-4DA4-8D50-D71389EEB1C6}">
      <dgm:prSet phldrT="[Text]"/>
      <dgm:spPr/>
      <dgm:t>
        <a:bodyPr/>
        <a:lstStyle/>
        <a:p>
          <a:r>
            <a:rPr lang="en-US" dirty="0" smtClean="0"/>
            <a:t>Price; costly compared to habibi, fries:249, pulao:745</a:t>
          </a:r>
          <a:endParaRPr lang="en-US" dirty="0"/>
        </a:p>
      </dgm:t>
    </dgm:pt>
    <dgm:pt modelId="{FF5D69C1-8FD8-4D4C-B3F2-6DFF8731A80B}" type="parTrans" cxnId="{E9197B8D-9773-417A-AA72-D6A2255CE38A}">
      <dgm:prSet/>
      <dgm:spPr/>
      <dgm:t>
        <a:bodyPr/>
        <a:lstStyle/>
        <a:p>
          <a:endParaRPr lang="en-US"/>
        </a:p>
      </dgm:t>
    </dgm:pt>
    <dgm:pt modelId="{D93E694E-97B1-40CF-8031-F805DA1DFB77}" type="sibTrans" cxnId="{E9197B8D-9773-417A-AA72-D6A2255CE38A}">
      <dgm:prSet/>
      <dgm:spPr/>
      <dgm:t>
        <a:bodyPr/>
        <a:lstStyle/>
        <a:p>
          <a:endParaRPr lang="en-US"/>
        </a:p>
      </dgm:t>
    </dgm:pt>
    <dgm:pt modelId="{A5AFDE60-A6F3-4B8B-AA14-BEAF2B974CC2}">
      <dgm:prSet phldrT="[Text]"/>
      <dgm:spPr/>
      <dgm:t>
        <a:bodyPr/>
        <a:lstStyle/>
        <a:p>
          <a:r>
            <a:rPr lang="en-US" dirty="0" smtClean="0"/>
            <a:t>Promotion; social media appearance, social events,(picnics, gatherings), other promotional offers</a:t>
          </a:r>
          <a:endParaRPr lang="en-US" dirty="0"/>
        </a:p>
      </dgm:t>
    </dgm:pt>
    <dgm:pt modelId="{FADBBAFA-D4F5-44A3-955F-7C97499091E3}" type="parTrans" cxnId="{D0E9F94A-825B-4421-B142-9EE0D1B1CF22}">
      <dgm:prSet/>
      <dgm:spPr/>
      <dgm:t>
        <a:bodyPr/>
        <a:lstStyle/>
        <a:p>
          <a:endParaRPr lang="en-US"/>
        </a:p>
      </dgm:t>
    </dgm:pt>
    <dgm:pt modelId="{28674065-1597-4552-B42B-45DB280BA808}" type="sibTrans" cxnId="{D0E9F94A-825B-4421-B142-9EE0D1B1CF22}">
      <dgm:prSet/>
      <dgm:spPr/>
      <dgm:t>
        <a:bodyPr/>
        <a:lstStyle/>
        <a:p>
          <a:endParaRPr lang="en-US"/>
        </a:p>
      </dgm:t>
    </dgm:pt>
    <dgm:pt modelId="{B3188F6E-2296-496D-96A8-56C65F0B1A90}">
      <dgm:prSet/>
      <dgm:spPr/>
      <dgm:t>
        <a:bodyPr/>
        <a:lstStyle/>
        <a:p>
          <a:r>
            <a:rPr lang="en-US" smtClean="0"/>
            <a:t>Place; F-8, I-8,PWD, SHARJAH</a:t>
          </a:r>
          <a:endParaRPr lang="en-US" dirty="0"/>
        </a:p>
      </dgm:t>
    </dgm:pt>
    <dgm:pt modelId="{860ADC68-73EB-46F4-A580-83EFF4A39981}" type="parTrans" cxnId="{44F1DD83-37FC-4A26-951C-22D005269C6C}">
      <dgm:prSet/>
      <dgm:spPr/>
      <dgm:t>
        <a:bodyPr/>
        <a:lstStyle/>
        <a:p>
          <a:endParaRPr lang="en-US"/>
        </a:p>
      </dgm:t>
    </dgm:pt>
    <dgm:pt modelId="{DBF3D248-E33D-4576-9934-BD3A13779483}" type="sibTrans" cxnId="{44F1DD83-37FC-4A26-951C-22D005269C6C}">
      <dgm:prSet/>
      <dgm:spPr/>
      <dgm:t>
        <a:bodyPr/>
        <a:lstStyle/>
        <a:p>
          <a:endParaRPr lang="en-US"/>
        </a:p>
      </dgm:t>
    </dgm:pt>
    <dgm:pt modelId="{F9D43EB1-BF67-4D81-B750-76584F0BBF11}">
      <dgm:prSet/>
      <dgm:spPr/>
      <dgm:t>
        <a:bodyPr/>
        <a:lstStyle/>
        <a:p>
          <a:r>
            <a:rPr lang="en-US" smtClean="0"/>
            <a:t>Price; affortable prices, pulao:170, fries;100</a:t>
          </a:r>
          <a:endParaRPr lang="en-US" dirty="0"/>
        </a:p>
      </dgm:t>
    </dgm:pt>
    <dgm:pt modelId="{67E25567-F09A-4849-A9D1-4E85C56590C7}" type="parTrans" cxnId="{52D780E9-92A9-47E2-AE16-A6AD3A1B66DD}">
      <dgm:prSet/>
      <dgm:spPr/>
      <dgm:t>
        <a:bodyPr/>
        <a:lstStyle/>
        <a:p>
          <a:endParaRPr lang="en-US"/>
        </a:p>
      </dgm:t>
    </dgm:pt>
    <dgm:pt modelId="{977B1999-F811-4DA9-A623-B2F39A9329D4}" type="sibTrans" cxnId="{52D780E9-92A9-47E2-AE16-A6AD3A1B66DD}">
      <dgm:prSet/>
      <dgm:spPr/>
      <dgm:t>
        <a:bodyPr/>
        <a:lstStyle/>
        <a:p>
          <a:endParaRPr lang="en-US"/>
        </a:p>
      </dgm:t>
    </dgm:pt>
    <dgm:pt modelId="{1530731C-3D95-4DD6-BA11-EF0F83438D39}">
      <dgm:prSet/>
      <dgm:spPr/>
      <dgm:t>
        <a:bodyPr/>
        <a:lstStyle/>
        <a:p>
          <a:r>
            <a:rPr lang="en-US" dirty="0" smtClean="0"/>
            <a:t>Promotion; broushers, local cable netwerks,occassional packages</a:t>
          </a:r>
          <a:endParaRPr lang="en-US" dirty="0"/>
        </a:p>
      </dgm:t>
    </dgm:pt>
    <dgm:pt modelId="{13CC2A66-816C-4BE1-B8E0-11BDFABC4C94}" type="parTrans" cxnId="{6AEA8E65-039E-4743-9EBE-378B33131200}">
      <dgm:prSet/>
      <dgm:spPr/>
      <dgm:t>
        <a:bodyPr/>
        <a:lstStyle/>
        <a:p>
          <a:endParaRPr lang="en-US"/>
        </a:p>
      </dgm:t>
    </dgm:pt>
    <dgm:pt modelId="{8950A14E-901B-4569-A12D-22DECAFD9849}" type="sibTrans" cxnId="{6AEA8E65-039E-4743-9EBE-378B33131200}">
      <dgm:prSet/>
      <dgm:spPr/>
      <dgm:t>
        <a:bodyPr/>
        <a:lstStyle/>
        <a:p>
          <a:endParaRPr lang="en-US"/>
        </a:p>
      </dgm:t>
    </dgm:pt>
    <dgm:pt modelId="{705C095F-918E-4659-BD31-302A60EF0CA6}" type="pres">
      <dgm:prSet presAssocID="{B2AED4C7-6500-4CDD-89B4-1FF504576D89}" presName="Name0" presStyleCnt="0">
        <dgm:presLayoutVars>
          <dgm:dir/>
          <dgm:animLvl val="lvl"/>
          <dgm:resizeHandles val="exact"/>
        </dgm:presLayoutVars>
      </dgm:prSet>
      <dgm:spPr/>
      <dgm:t>
        <a:bodyPr/>
        <a:lstStyle/>
        <a:p>
          <a:endParaRPr lang="en-US"/>
        </a:p>
      </dgm:t>
    </dgm:pt>
    <dgm:pt modelId="{105C6E83-6C57-4C30-8C03-654784DFEA89}" type="pres">
      <dgm:prSet presAssocID="{2B7CC3C8-F3FA-4FF6-AE9F-811FC8A808FA}" presName="linNode" presStyleCnt="0"/>
      <dgm:spPr/>
      <dgm:t>
        <a:bodyPr/>
        <a:lstStyle/>
        <a:p>
          <a:endParaRPr lang="en-US"/>
        </a:p>
      </dgm:t>
    </dgm:pt>
    <dgm:pt modelId="{34846529-69A9-4A10-A669-842C984F3247}" type="pres">
      <dgm:prSet presAssocID="{2B7CC3C8-F3FA-4FF6-AE9F-811FC8A808FA}" presName="parTx" presStyleLbl="revTx" presStyleIdx="0" presStyleCnt="2">
        <dgm:presLayoutVars>
          <dgm:chMax val="1"/>
          <dgm:bulletEnabled val="1"/>
        </dgm:presLayoutVars>
      </dgm:prSet>
      <dgm:spPr/>
      <dgm:t>
        <a:bodyPr/>
        <a:lstStyle/>
        <a:p>
          <a:endParaRPr lang="en-US"/>
        </a:p>
      </dgm:t>
    </dgm:pt>
    <dgm:pt modelId="{0CEB8F63-E279-4E9B-BB32-BED9747F39BB}" type="pres">
      <dgm:prSet presAssocID="{2B7CC3C8-F3FA-4FF6-AE9F-811FC8A808FA}" presName="bracket" presStyleLbl="parChTrans1D1" presStyleIdx="0" presStyleCnt="2"/>
      <dgm:spPr/>
      <dgm:t>
        <a:bodyPr/>
        <a:lstStyle/>
        <a:p>
          <a:endParaRPr lang="en-US"/>
        </a:p>
      </dgm:t>
    </dgm:pt>
    <dgm:pt modelId="{517F63F0-A8BE-4203-A798-01E4E5F14491}" type="pres">
      <dgm:prSet presAssocID="{2B7CC3C8-F3FA-4FF6-AE9F-811FC8A808FA}" presName="spH" presStyleCnt="0"/>
      <dgm:spPr/>
      <dgm:t>
        <a:bodyPr/>
        <a:lstStyle/>
        <a:p>
          <a:endParaRPr lang="en-US"/>
        </a:p>
      </dgm:t>
    </dgm:pt>
    <dgm:pt modelId="{4B46DE2B-F94E-44BD-8613-8200B4A12D31}" type="pres">
      <dgm:prSet presAssocID="{2B7CC3C8-F3FA-4FF6-AE9F-811FC8A808FA}" presName="desTx" presStyleLbl="node1" presStyleIdx="0" presStyleCnt="2">
        <dgm:presLayoutVars>
          <dgm:bulletEnabled val="1"/>
        </dgm:presLayoutVars>
      </dgm:prSet>
      <dgm:spPr/>
      <dgm:t>
        <a:bodyPr/>
        <a:lstStyle/>
        <a:p>
          <a:endParaRPr lang="en-US"/>
        </a:p>
      </dgm:t>
    </dgm:pt>
    <dgm:pt modelId="{CBA2D176-8F8C-486B-8EDF-5ABDC8F1516F}" type="pres">
      <dgm:prSet presAssocID="{6128E3EB-8878-4DBA-AF9C-221593DC9578}" presName="spV" presStyleCnt="0"/>
      <dgm:spPr/>
      <dgm:t>
        <a:bodyPr/>
        <a:lstStyle/>
        <a:p>
          <a:endParaRPr lang="en-US"/>
        </a:p>
      </dgm:t>
    </dgm:pt>
    <dgm:pt modelId="{A8FEA517-4B4B-4B0A-921D-96399FE618B2}" type="pres">
      <dgm:prSet presAssocID="{4D8C7E6A-1035-444F-8761-2958B9347971}" presName="linNode" presStyleCnt="0"/>
      <dgm:spPr/>
      <dgm:t>
        <a:bodyPr/>
        <a:lstStyle/>
        <a:p>
          <a:endParaRPr lang="en-US"/>
        </a:p>
      </dgm:t>
    </dgm:pt>
    <dgm:pt modelId="{0D3B1C30-6F14-4E3C-B235-1136ACD3B8B4}" type="pres">
      <dgm:prSet presAssocID="{4D8C7E6A-1035-444F-8761-2958B9347971}" presName="parTx" presStyleLbl="revTx" presStyleIdx="1" presStyleCnt="2">
        <dgm:presLayoutVars>
          <dgm:chMax val="1"/>
          <dgm:bulletEnabled val="1"/>
        </dgm:presLayoutVars>
      </dgm:prSet>
      <dgm:spPr/>
      <dgm:t>
        <a:bodyPr/>
        <a:lstStyle/>
        <a:p>
          <a:endParaRPr lang="en-US"/>
        </a:p>
      </dgm:t>
    </dgm:pt>
    <dgm:pt modelId="{E7A41F8E-19B9-4AF3-87E8-0D2A91F4088F}" type="pres">
      <dgm:prSet presAssocID="{4D8C7E6A-1035-444F-8761-2958B9347971}" presName="bracket" presStyleLbl="parChTrans1D1" presStyleIdx="1" presStyleCnt="2"/>
      <dgm:spPr/>
      <dgm:t>
        <a:bodyPr/>
        <a:lstStyle/>
        <a:p>
          <a:endParaRPr lang="en-US"/>
        </a:p>
      </dgm:t>
    </dgm:pt>
    <dgm:pt modelId="{A6B7C1C1-4BD8-4025-9540-FE017EE3BE4C}" type="pres">
      <dgm:prSet presAssocID="{4D8C7E6A-1035-444F-8761-2958B9347971}" presName="spH" presStyleCnt="0"/>
      <dgm:spPr/>
      <dgm:t>
        <a:bodyPr/>
        <a:lstStyle/>
        <a:p>
          <a:endParaRPr lang="en-US"/>
        </a:p>
      </dgm:t>
    </dgm:pt>
    <dgm:pt modelId="{A020949E-79C5-44A0-B37A-D91B42D8655A}" type="pres">
      <dgm:prSet presAssocID="{4D8C7E6A-1035-444F-8761-2958B9347971}" presName="desTx" presStyleLbl="node1" presStyleIdx="1" presStyleCnt="2">
        <dgm:presLayoutVars>
          <dgm:bulletEnabled val="1"/>
        </dgm:presLayoutVars>
      </dgm:prSet>
      <dgm:spPr/>
      <dgm:t>
        <a:bodyPr/>
        <a:lstStyle/>
        <a:p>
          <a:endParaRPr lang="en-US"/>
        </a:p>
      </dgm:t>
    </dgm:pt>
  </dgm:ptLst>
  <dgm:cxnLst>
    <dgm:cxn modelId="{DDABED8F-B906-487C-8B1D-8137AFA1F181}" type="presOf" srcId="{694CF5AD-C996-4E35-94F3-42158699E71C}" destId="{A020949E-79C5-44A0-B37A-D91B42D8655A}" srcOrd="0" destOrd="0" presId="urn:diagrams.loki3.com/BracketList"/>
    <dgm:cxn modelId="{D0E9F94A-825B-4421-B142-9EE0D1B1CF22}" srcId="{2B7CC3C8-F3FA-4FF6-AE9F-811FC8A808FA}" destId="{A5AFDE60-A6F3-4B8B-AA14-BEAF2B974CC2}" srcOrd="3" destOrd="0" parTransId="{FADBBAFA-D4F5-44A3-955F-7C97499091E3}" sibTransId="{28674065-1597-4552-B42B-45DB280BA808}"/>
    <dgm:cxn modelId="{52D780E9-92A9-47E2-AE16-A6AD3A1B66DD}" srcId="{4D8C7E6A-1035-444F-8761-2958B9347971}" destId="{F9D43EB1-BF67-4D81-B750-76584F0BBF11}" srcOrd="2" destOrd="0" parTransId="{67E25567-F09A-4849-A9D1-4E85C56590C7}" sibTransId="{977B1999-F811-4DA9-A623-B2F39A9329D4}"/>
    <dgm:cxn modelId="{465BA264-343D-403F-84A9-13B68E5EBC9F}" srcId="{B2AED4C7-6500-4CDD-89B4-1FF504576D89}" destId="{2B7CC3C8-F3FA-4FF6-AE9F-811FC8A808FA}" srcOrd="0" destOrd="0" parTransId="{C7F68E78-ED20-4A63-9943-9AFC19A0A80B}" sibTransId="{6128E3EB-8878-4DBA-AF9C-221593DC9578}"/>
    <dgm:cxn modelId="{4D2FFF2E-B727-49A5-BB50-A8913AE9C5A2}" type="presOf" srcId="{A5AFDE60-A6F3-4B8B-AA14-BEAF2B974CC2}" destId="{4B46DE2B-F94E-44BD-8613-8200B4A12D31}" srcOrd="0" destOrd="3" presId="urn:diagrams.loki3.com/BracketList"/>
    <dgm:cxn modelId="{B4CBEED6-60FB-44C6-99B3-FD300976921B}" srcId="{2B7CC3C8-F3FA-4FF6-AE9F-811FC8A808FA}" destId="{2DE8E271-9BE9-4F42-B045-C56E4E185AE4}" srcOrd="1" destOrd="0" parTransId="{E335DFED-991D-4EF3-89D9-C07788798629}" sibTransId="{C4E9EEC0-7F78-43D6-8E51-9CE74F00B49C}"/>
    <dgm:cxn modelId="{D83AA77D-927B-4789-BEB5-3241011C4F4D}" type="presOf" srcId="{2DE8E271-9BE9-4F42-B045-C56E4E185AE4}" destId="{4B46DE2B-F94E-44BD-8613-8200B4A12D31}" srcOrd="0" destOrd="1" presId="urn:diagrams.loki3.com/BracketList"/>
    <dgm:cxn modelId="{E1E0D942-2F9A-4FE8-8142-353EFE88B456}" type="presOf" srcId="{1530731C-3D95-4DD6-BA11-EF0F83438D39}" destId="{A020949E-79C5-44A0-B37A-D91B42D8655A}" srcOrd="0" destOrd="3" presId="urn:diagrams.loki3.com/BracketList"/>
    <dgm:cxn modelId="{1D56F639-48FF-477F-844A-FCDE49C69986}" type="presOf" srcId="{F9D43EB1-BF67-4D81-B750-76584F0BBF11}" destId="{A020949E-79C5-44A0-B37A-D91B42D8655A}" srcOrd="0" destOrd="2" presId="urn:diagrams.loki3.com/BracketList"/>
    <dgm:cxn modelId="{4ED31007-D60B-475D-8AB6-7DF9FF428681}" type="presOf" srcId="{B2AED4C7-6500-4CDD-89B4-1FF504576D89}" destId="{705C095F-918E-4659-BD31-302A60EF0CA6}" srcOrd="0" destOrd="0" presId="urn:diagrams.loki3.com/BracketList"/>
    <dgm:cxn modelId="{44F1DD83-37FC-4A26-951C-22D005269C6C}" srcId="{4D8C7E6A-1035-444F-8761-2958B9347971}" destId="{B3188F6E-2296-496D-96A8-56C65F0B1A90}" srcOrd="1" destOrd="0" parTransId="{860ADC68-73EB-46F4-A580-83EFF4A39981}" sibTransId="{DBF3D248-E33D-4576-9934-BD3A13779483}"/>
    <dgm:cxn modelId="{E9197B8D-9773-417A-AA72-D6A2255CE38A}" srcId="{2B7CC3C8-F3FA-4FF6-AE9F-811FC8A808FA}" destId="{7A9B2FEF-43FD-4DA4-8D50-D71389EEB1C6}" srcOrd="2" destOrd="0" parTransId="{FF5D69C1-8FD8-4D4C-B3F2-6DFF8731A80B}" sibTransId="{D93E694E-97B1-40CF-8031-F805DA1DFB77}"/>
    <dgm:cxn modelId="{C8BD5E43-9957-4F0A-8151-9C15408708D6}" srcId="{4D8C7E6A-1035-444F-8761-2958B9347971}" destId="{694CF5AD-C996-4E35-94F3-42158699E71C}" srcOrd="0" destOrd="0" parTransId="{B85DE791-A809-4FF8-8F29-EC4BB4EAD904}" sibTransId="{C6034F2D-E2A5-4747-8368-A744EAE89424}"/>
    <dgm:cxn modelId="{73F1E638-CC8B-43ED-8C8E-DD02B862963F}" srcId="{B2AED4C7-6500-4CDD-89B4-1FF504576D89}" destId="{4D8C7E6A-1035-444F-8761-2958B9347971}" srcOrd="1" destOrd="0" parTransId="{6B2989AC-E1EF-49CA-A4A2-CB4622BE3DE4}" sibTransId="{57DD1E81-CEBC-4318-B5E8-76F6C6F4617A}"/>
    <dgm:cxn modelId="{F865E834-FA3D-4CE2-8A09-0A8745380482}" type="presOf" srcId="{2B7CC3C8-F3FA-4FF6-AE9F-811FC8A808FA}" destId="{34846529-69A9-4A10-A669-842C984F3247}" srcOrd="0" destOrd="0" presId="urn:diagrams.loki3.com/BracketList"/>
    <dgm:cxn modelId="{C7FE14D9-F780-486D-90F5-B736A1898DB9}" type="presOf" srcId="{7A9B2FEF-43FD-4DA4-8D50-D71389EEB1C6}" destId="{4B46DE2B-F94E-44BD-8613-8200B4A12D31}" srcOrd="0" destOrd="2" presId="urn:diagrams.loki3.com/BracketList"/>
    <dgm:cxn modelId="{7CE765D8-4BE9-46C8-B936-F033BBAC011D}" type="presOf" srcId="{B3188F6E-2296-496D-96A8-56C65F0B1A90}" destId="{A020949E-79C5-44A0-B37A-D91B42D8655A}" srcOrd="0" destOrd="1" presId="urn:diagrams.loki3.com/BracketList"/>
    <dgm:cxn modelId="{F7C22E4D-E6F0-44BF-A206-FE7227CB9FC1}" type="presOf" srcId="{4D8C7E6A-1035-444F-8761-2958B9347971}" destId="{0D3B1C30-6F14-4E3C-B235-1136ACD3B8B4}" srcOrd="0" destOrd="0" presId="urn:diagrams.loki3.com/BracketList"/>
    <dgm:cxn modelId="{DCD5B334-CC87-46A3-9320-E977AEE60EB9}" srcId="{2B7CC3C8-F3FA-4FF6-AE9F-811FC8A808FA}" destId="{2BDEA6C1-CEF0-4C45-8F1A-98F539320178}" srcOrd="0" destOrd="0" parTransId="{C024BA8A-2FE4-4C3E-9822-031D9FD9570A}" sibTransId="{13BAEB73-13A5-42A0-BF3E-51A036F5A083}"/>
    <dgm:cxn modelId="{6AEA8E65-039E-4743-9EBE-378B33131200}" srcId="{4D8C7E6A-1035-444F-8761-2958B9347971}" destId="{1530731C-3D95-4DD6-BA11-EF0F83438D39}" srcOrd="3" destOrd="0" parTransId="{13CC2A66-816C-4BE1-B8E0-11BDFABC4C94}" sibTransId="{8950A14E-901B-4569-A12D-22DECAFD9849}"/>
    <dgm:cxn modelId="{21AFF45A-6942-4E67-AABC-6FA43C64AAE8}" type="presOf" srcId="{2BDEA6C1-CEF0-4C45-8F1A-98F539320178}" destId="{4B46DE2B-F94E-44BD-8613-8200B4A12D31}" srcOrd="0" destOrd="0" presId="urn:diagrams.loki3.com/BracketList"/>
    <dgm:cxn modelId="{A8812F84-2493-4532-87C4-49A826D33B27}" type="presParOf" srcId="{705C095F-918E-4659-BD31-302A60EF0CA6}" destId="{105C6E83-6C57-4C30-8C03-654784DFEA89}" srcOrd="0" destOrd="0" presId="urn:diagrams.loki3.com/BracketList"/>
    <dgm:cxn modelId="{019D29F0-EDF4-49AC-A40D-6DB5EAB6775D}" type="presParOf" srcId="{105C6E83-6C57-4C30-8C03-654784DFEA89}" destId="{34846529-69A9-4A10-A669-842C984F3247}" srcOrd="0" destOrd="0" presId="urn:diagrams.loki3.com/BracketList"/>
    <dgm:cxn modelId="{0DF3CCE4-AFE0-4B99-9334-8495B107DE4C}" type="presParOf" srcId="{105C6E83-6C57-4C30-8C03-654784DFEA89}" destId="{0CEB8F63-E279-4E9B-BB32-BED9747F39BB}" srcOrd="1" destOrd="0" presId="urn:diagrams.loki3.com/BracketList"/>
    <dgm:cxn modelId="{E46325F8-EF43-41F6-97D2-8B1B7342D7AE}" type="presParOf" srcId="{105C6E83-6C57-4C30-8C03-654784DFEA89}" destId="{517F63F0-A8BE-4203-A798-01E4E5F14491}" srcOrd="2" destOrd="0" presId="urn:diagrams.loki3.com/BracketList"/>
    <dgm:cxn modelId="{A728394E-DF25-4BBE-A595-C154C17D1464}" type="presParOf" srcId="{105C6E83-6C57-4C30-8C03-654784DFEA89}" destId="{4B46DE2B-F94E-44BD-8613-8200B4A12D31}" srcOrd="3" destOrd="0" presId="urn:diagrams.loki3.com/BracketList"/>
    <dgm:cxn modelId="{3E4DF18D-5C92-4708-BAF6-76BEB8FC8A72}" type="presParOf" srcId="{705C095F-918E-4659-BD31-302A60EF0CA6}" destId="{CBA2D176-8F8C-486B-8EDF-5ABDC8F1516F}" srcOrd="1" destOrd="0" presId="urn:diagrams.loki3.com/BracketList"/>
    <dgm:cxn modelId="{A53B1787-AF1A-42BC-83B0-20CA0039E13A}" type="presParOf" srcId="{705C095F-918E-4659-BD31-302A60EF0CA6}" destId="{A8FEA517-4B4B-4B0A-921D-96399FE618B2}" srcOrd="2" destOrd="0" presId="urn:diagrams.loki3.com/BracketList"/>
    <dgm:cxn modelId="{5114D470-A9C6-4F12-BC50-D6A02CC0DC5D}" type="presParOf" srcId="{A8FEA517-4B4B-4B0A-921D-96399FE618B2}" destId="{0D3B1C30-6F14-4E3C-B235-1136ACD3B8B4}" srcOrd="0" destOrd="0" presId="urn:diagrams.loki3.com/BracketList"/>
    <dgm:cxn modelId="{F3D7AC6B-AECF-40F7-B22E-A8D710089D0B}" type="presParOf" srcId="{A8FEA517-4B4B-4B0A-921D-96399FE618B2}" destId="{E7A41F8E-19B9-4AF3-87E8-0D2A91F4088F}" srcOrd="1" destOrd="0" presId="urn:diagrams.loki3.com/BracketList"/>
    <dgm:cxn modelId="{A01D701F-E290-4797-95F4-4672C390E1C5}" type="presParOf" srcId="{A8FEA517-4B4B-4B0A-921D-96399FE618B2}" destId="{A6B7C1C1-4BD8-4025-9540-FE017EE3BE4C}" srcOrd="2" destOrd="0" presId="urn:diagrams.loki3.com/BracketList"/>
    <dgm:cxn modelId="{3E84D0BF-98F3-4A0E-947A-3DA927F957FE}" type="presParOf" srcId="{A8FEA517-4B4B-4B0A-921D-96399FE618B2}" destId="{A020949E-79C5-44A0-B37A-D91B42D8655A}"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A0CBD4-15FB-4F7D-8A8B-846735AE0DE7}"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4322CFA9-507B-45B0-B139-BF7FCB5F0B4E}">
      <dgm:prSet phldrT="[Text]"/>
      <dgm:spPr>
        <a:xfrm>
          <a:off x="2678" y="1049"/>
          <a:ext cx="1370260" cy="435600"/>
        </a:xfrm>
      </dgm:spPr>
      <dgm:t>
        <a:bodyPr/>
        <a:lstStyle/>
        <a:p>
          <a:r>
            <a:rPr lang="en-US" smtClean="0">
              <a:latin typeface="Constantia"/>
              <a:ea typeface="+mn-ea"/>
              <a:cs typeface="+mn-cs"/>
            </a:rPr>
            <a:t>La Montana</a:t>
          </a:r>
          <a:endParaRPr lang="en-US">
            <a:latin typeface="Constantia"/>
            <a:ea typeface="+mn-ea"/>
            <a:cs typeface="+mn-cs"/>
          </a:endParaRPr>
        </a:p>
      </dgm:t>
    </dgm:pt>
    <dgm:pt modelId="{74C51167-C11A-432D-8F23-185ACE09C0F0}" type="parTrans" cxnId="{47244EE0-F529-4B1A-99E0-AD23D42861A8}">
      <dgm:prSet/>
      <dgm:spPr/>
      <dgm:t>
        <a:bodyPr/>
        <a:lstStyle/>
        <a:p>
          <a:endParaRPr lang="en-US"/>
        </a:p>
      </dgm:t>
    </dgm:pt>
    <dgm:pt modelId="{5487528D-723E-4D37-936F-5E9C8878BF41}" type="sibTrans" cxnId="{47244EE0-F529-4B1A-99E0-AD23D42861A8}">
      <dgm:prSet/>
      <dgm:spPr/>
      <dgm:t>
        <a:bodyPr/>
        <a:lstStyle/>
        <a:p>
          <a:endParaRPr lang="en-US"/>
        </a:p>
      </dgm:t>
    </dgm:pt>
    <dgm:pt modelId="{D3C02473-7FE3-437E-A950-D0B11ACF59F1}">
      <dgm:prSet phldrT="[Text]"/>
      <dgm:spPr>
        <a:xfrm>
          <a:off x="1756612" y="1049"/>
          <a:ext cx="3727108" cy="435600"/>
        </a:xfrm>
      </dgm:spPr>
      <dgm:t>
        <a:bodyPr/>
        <a:lstStyle/>
        <a:p>
          <a:r>
            <a:rPr lang="en-US" dirty="0" smtClean="0"/>
            <a:t>Party events</a:t>
          </a:r>
          <a:endParaRPr lang="en-US" dirty="0">
            <a:latin typeface="Constantia"/>
            <a:ea typeface="+mn-ea"/>
            <a:cs typeface="+mn-cs"/>
          </a:endParaRPr>
        </a:p>
      </dgm:t>
    </dgm:pt>
    <dgm:pt modelId="{4AACE534-1AD9-403B-8E04-D3B0749D205B}" type="parTrans" cxnId="{B4775DAE-A411-4C94-BE32-5B8CE09C6583}">
      <dgm:prSet/>
      <dgm:spPr/>
      <dgm:t>
        <a:bodyPr/>
        <a:lstStyle/>
        <a:p>
          <a:endParaRPr lang="en-US"/>
        </a:p>
      </dgm:t>
    </dgm:pt>
    <dgm:pt modelId="{F5DB68B9-81F8-4232-A2F7-A6987A955420}" type="sibTrans" cxnId="{B4775DAE-A411-4C94-BE32-5B8CE09C6583}">
      <dgm:prSet/>
      <dgm:spPr/>
      <dgm:t>
        <a:bodyPr/>
        <a:lstStyle/>
        <a:p>
          <a:endParaRPr lang="en-US"/>
        </a:p>
      </dgm:t>
    </dgm:pt>
    <dgm:pt modelId="{9158F7F3-E98A-4DF3-8169-108937FC466E}">
      <dgm:prSet phldrT="[Text]"/>
      <dgm:spPr>
        <a:xfrm>
          <a:off x="2678" y="515850"/>
          <a:ext cx="1370260" cy="435600"/>
        </a:xfrm>
      </dgm:spPr>
      <dgm:t>
        <a:bodyPr/>
        <a:lstStyle/>
        <a:p>
          <a:r>
            <a:rPr lang="en-US" smtClean="0">
              <a:latin typeface="Constantia"/>
              <a:ea typeface="+mn-ea"/>
              <a:cs typeface="+mn-cs"/>
            </a:rPr>
            <a:t>Habibi</a:t>
          </a:r>
          <a:endParaRPr lang="en-US">
            <a:latin typeface="Constantia"/>
            <a:ea typeface="+mn-ea"/>
            <a:cs typeface="+mn-cs"/>
          </a:endParaRPr>
        </a:p>
      </dgm:t>
    </dgm:pt>
    <dgm:pt modelId="{900C0233-AD0C-4A30-BD3D-55CC5199DD23}" type="parTrans" cxnId="{09CC58B6-0BC1-4DF7-9C80-0158C25A6E7A}">
      <dgm:prSet/>
      <dgm:spPr/>
      <dgm:t>
        <a:bodyPr/>
        <a:lstStyle/>
        <a:p>
          <a:endParaRPr lang="en-US"/>
        </a:p>
      </dgm:t>
    </dgm:pt>
    <dgm:pt modelId="{E12AE192-0434-4C12-A47A-318890A9BC2E}" type="sibTrans" cxnId="{09CC58B6-0BC1-4DF7-9C80-0158C25A6E7A}">
      <dgm:prSet/>
      <dgm:spPr/>
      <dgm:t>
        <a:bodyPr/>
        <a:lstStyle/>
        <a:p>
          <a:endParaRPr lang="en-US"/>
        </a:p>
      </dgm:t>
    </dgm:pt>
    <dgm:pt modelId="{0507F24D-234A-483B-B80F-0AD6AC6405DC}">
      <dgm:prSet phldrT="[Text]"/>
      <dgm:spPr>
        <a:xfrm>
          <a:off x="1756612" y="515850"/>
          <a:ext cx="3727108" cy="435600"/>
        </a:xfrm>
      </dgm:spPr>
      <dgm:t>
        <a:bodyPr/>
        <a:lstStyle/>
        <a:p>
          <a:r>
            <a:rPr lang="en-US" smtClean="0">
              <a:latin typeface="Constantia"/>
              <a:ea typeface="+mn-ea"/>
              <a:cs typeface="+mn-cs"/>
            </a:rPr>
            <a:t>Takes Reservations</a:t>
          </a:r>
          <a:endParaRPr lang="en-US">
            <a:latin typeface="Constantia"/>
            <a:ea typeface="+mn-ea"/>
            <a:cs typeface="+mn-cs"/>
          </a:endParaRPr>
        </a:p>
      </dgm:t>
    </dgm:pt>
    <dgm:pt modelId="{1C51CE57-830F-4931-A46A-4D25D9A137B6}" type="parTrans" cxnId="{B96E2027-0AAD-4BC3-89DA-27BED3D18DCA}">
      <dgm:prSet/>
      <dgm:spPr/>
      <dgm:t>
        <a:bodyPr/>
        <a:lstStyle/>
        <a:p>
          <a:endParaRPr lang="en-US"/>
        </a:p>
      </dgm:t>
    </dgm:pt>
    <dgm:pt modelId="{2BCBAB72-D970-4DC2-927D-5F268362D813}" type="sibTrans" cxnId="{B96E2027-0AAD-4BC3-89DA-27BED3D18DCA}">
      <dgm:prSet/>
      <dgm:spPr/>
      <dgm:t>
        <a:bodyPr/>
        <a:lstStyle/>
        <a:p>
          <a:endParaRPr lang="en-US"/>
        </a:p>
      </dgm:t>
    </dgm:pt>
    <dgm:pt modelId="{D1E7CA29-6ED3-4A0B-96BC-AA6381BBB690}">
      <dgm:prSet/>
      <dgm:spPr/>
      <dgm:t>
        <a:bodyPr/>
        <a:lstStyle/>
        <a:p>
          <a:r>
            <a:rPr lang="en-US" dirty="0" smtClean="0"/>
            <a:t>Wedding arrangements</a:t>
          </a:r>
          <a:endParaRPr lang="en-US" dirty="0"/>
        </a:p>
      </dgm:t>
    </dgm:pt>
    <dgm:pt modelId="{C5A12A66-1363-4CC3-8C28-D82143334A9C}" type="parTrans" cxnId="{A717DBA9-39CC-4CEF-A674-7A90ADBECA3F}">
      <dgm:prSet/>
      <dgm:spPr/>
      <dgm:t>
        <a:bodyPr/>
        <a:lstStyle/>
        <a:p>
          <a:endParaRPr lang="en-US"/>
        </a:p>
      </dgm:t>
    </dgm:pt>
    <dgm:pt modelId="{C8E3DC4F-6815-47C1-B043-47E3ED6E9DE0}" type="sibTrans" cxnId="{A717DBA9-39CC-4CEF-A674-7A90ADBECA3F}">
      <dgm:prSet/>
      <dgm:spPr/>
      <dgm:t>
        <a:bodyPr/>
        <a:lstStyle/>
        <a:p>
          <a:endParaRPr lang="en-US"/>
        </a:p>
      </dgm:t>
    </dgm:pt>
    <dgm:pt modelId="{374489B9-566A-42E4-A6ED-C455D01033DC}">
      <dgm:prSet/>
      <dgm:spPr/>
      <dgm:t>
        <a:bodyPr/>
        <a:lstStyle/>
        <a:p>
          <a:r>
            <a:rPr lang="en-US" dirty="0"/>
            <a:t>open balconies</a:t>
          </a:r>
        </a:p>
      </dgm:t>
    </dgm:pt>
    <dgm:pt modelId="{9A269D44-5E19-4BDA-822A-737290A33B69}" type="parTrans" cxnId="{6AB61C7D-149A-4DF3-90D6-FBD9F3C7C7D0}">
      <dgm:prSet/>
      <dgm:spPr/>
      <dgm:t>
        <a:bodyPr/>
        <a:lstStyle/>
        <a:p>
          <a:endParaRPr lang="en-US"/>
        </a:p>
      </dgm:t>
    </dgm:pt>
    <dgm:pt modelId="{1D5B014F-CC61-4732-B4FA-2E19C0F0DFEB}" type="sibTrans" cxnId="{6AB61C7D-149A-4DF3-90D6-FBD9F3C7C7D0}">
      <dgm:prSet/>
      <dgm:spPr/>
      <dgm:t>
        <a:bodyPr/>
        <a:lstStyle/>
        <a:p>
          <a:endParaRPr lang="en-US"/>
        </a:p>
      </dgm:t>
    </dgm:pt>
    <dgm:pt modelId="{6EC17D9B-F5E8-411D-A3A0-E5B3F100FDD0}">
      <dgm:prSet/>
      <dgm:spPr/>
      <dgm:t>
        <a:bodyPr/>
        <a:lstStyle/>
        <a:p>
          <a:r>
            <a:rPr lang="en-US" dirty="0"/>
            <a:t>halls for all activities</a:t>
          </a:r>
        </a:p>
      </dgm:t>
    </dgm:pt>
    <dgm:pt modelId="{C832AEE7-07E1-4743-9666-D71C4B6A1532}" type="parTrans" cxnId="{6E58E883-8D9F-4364-B2F9-7D6D8EB64BFD}">
      <dgm:prSet/>
      <dgm:spPr/>
      <dgm:t>
        <a:bodyPr/>
        <a:lstStyle/>
        <a:p>
          <a:endParaRPr lang="en-US"/>
        </a:p>
      </dgm:t>
    </dgm:pt>
    <dgm:pt modelId="{AC6D8C33-E957-4291-8234-B93D680A1328}" type="sibTrans" cxnId="{6E58E883-8D9F-4364-B2F9-7D6D8EB64BFD}">
      <dgm:prSet/>
      <dgm:spPr/>
      <dgm:t>
        <a:bodyPr/>
        <a:lstStyle/>
        <a:p>
          <a:endParaRPr lang="en-US"/>
        </a:p>
      </dgm:t>
    </dgm:pt>
    <dgm:pt modelId="{8E702375-8420-476E-BF14-D2FF945FECF3}">
      <dgm:prSet/>
      <dgm:spPr/>
      <dgm:t>
        <a:bodyPr/>
        <a:lstStyle/>
        <a:p>
          <a:r>
            <a:rPr lang="en-US" smtClean="0">
              <a:latin typeface="Constantia"/>
              <a:ea typeface="+mn-ea"/>
              <a:cs typeface="+mn-cs"/>
            </a:rPr>
            <a:t>Walk-Ins Welcome</a:t>
          </a:r>
          <a:endParaRPr lang="en-US">
            <a:latin typeface="Constantia"/>
            <a:ea typeface="+mn-ea"/>
            <a:cs typeface="+mn-cs"/>
          </a:endParaRPr>
        </a:p>
      </dgm:t>
    </dgm:pt>
    <dgm:pt modelId="{1796529A-B0E1-43A3-BBBB-EBCBFAB18B7E}" type="parTrans" cxnId="{F749BC36-F47B-417A-B1BB-3A0ACF2FBD02}">
      <dgm:prSet/>
      <dgm:spPr/>
      <dgm:t>
        <a:bodyPr/>
        <a:lstStyle/>
        <a:p>
          <a:endParaRPr lang="en-US"/>
        </a:p>
      </dgm:t>
    </dgm:pt>
    <dgm:pt modelId="{8325D988-79B4-4BC9-AEDC-9B9F74B681CD}" type="sibTrans" cxnId="{F749BC36-F47B-417A-B1BB-3A0ACF2FBD02}">
      <dgm:prSet/>
      <dgm:spPr/>
      <dgm:t>
        <a:bodyPr/>
        <a:lstStyle/>
        <a:p>
          <a:endParaRPr lang="en-US"/>
        </a:p>
      </dgm:t>
    </dgm:pt>
    <dgm:pt modelId="{C9328F71-6AE7-4A01-8B20-1E4842D81359}">
      <dgm:prSet/>
      <dgm:spPr/>
      <dgm:t>
        <a:bodyPr/>
        <a:lstStyle/>
        <a:p>
          <a:r>
            <a:rPr lang="en-US" smtClean="0">
              <a:latin typeface="Constantia"/>
              <a:ea typeface="+mn-ea"/>
              <a:cs typeface="+mn-cs"/>
            </a:rPr>
            <a:t>Good For Groups</a:t>
          </a:r>
          <a:endParaRPr lang="en-US">
            <a:latin typeface="Constantia"/>
            <a:ea typeface="+mn-ea"/>
            <a:cs typeface="+mn-cs"/>
          </a:endParaRPr>
        </a:p>
      </dgm:t>
    </dgm:pt>
    <dgm:pt modelId="{06DE5BE3-1E1D-4467-86F0-1F622BB90C5C}" type="parTrans" cxnId="{7173088C-BDCC-43F8-BED0-E4EB3A1D69F4}">
      <dgm:prSet/>
      <dgm:spPr/>
      <dgm:t>
        <a:bodyPr/>
        <a:lstStyle/>
        <a:p>
          <a:endParaRPr lang="en-US"/>
        </a:p>
      </dgm:t>
    </dgm:pt>
    <dgm:pt modelId="{772AEC10-A3A6-4C91-A779-43FE7BC9437D}" type="sibTrans" cxnId="{7173088C-BDCC-43F8-BED0-E4EB3A1D69F4}">
      <dgm:prSet/>
      <dgm:spPr/>
      <dgm:t>
        <a:bodyPr/>
        <a:lstStyle/>
        <a:p>
          <a:endParaRPr lang="en-US"/>
        </a:p>
      </dgm:t>
    </dgm:pt>
    <dgm:pt modelId="{463A62CD-E8F6-47B4-9A27-F600E51A5F54}">
      <dgm:prSet/>
      <dgm:spPr/>
      <dgm:t>
        <a:bodyPr/>
        <a:lstStyle/>
        <a:p>
          <a:r>
            <a:rPr lang="en-US" smtClean="0">
              <a:latin typeface="Constantia"/>
              <a:ea typeface="+mn-ea"/>
              <a:cs typeface="+mn-cs"/>
            </a:rPr>
            <a:t>Take Out</a:t>
          </a:r>
          <a:endParaRPr lang="en-US">
            <a:latin typeface="Constantia"/>
            <a:ea typeface="+mn-ea"/>
            <a:cs typeface="+mn-cs"/>
          </a:endParaRPr>
        </a:p>
      </dgm:t>
    </dgm:pt>
    <dgm:pt modelId="{0A51BFA6-09C7-431E-AC9A-9848321AAF5E}" type="parTrans" cxnId="{8BDF1FF3-408F-4FAA-BD60-B998D4ED62B7}">
      <dgm:prSet/>
      <dgm:spPr/>
      <dgm:t>
        <a:bodyPr/>
        <a:lstStyle/>
        <a:p>
          <a:endParaRPr lang="en-US"/>
        </a:p>
      </dgm:t>
    </dgm:pt>
    <dgm:pt modelId="{8B814B4E-CEF5-41D3-8789-982FBB105C89}" type="sibTrans" cxnId="{8BDF1FF3-408F-4FAA-BD60-B998D4ED62B7}">
      <dgm:prSet/>
      <dgm:spPr/>
      <dgm:t>
        <a:bodyPr/>
        <a:lstStyle/>
        <a:p>
          <a:endParaRPr lang="en-US"/>
        </a:p>
      </dgm:t>
    </dgm:pt>
    <dgm:pt modelId="{56B95E47-CD14-4B98-9073-6B2F2012C05B}">
      <dgm:prSet/>
      <dgm:spPr/>
      <dgm:t>
        <a:bodyPr/>
        <a:lstStyle/>
        <a:p>
          <a:r>
            <a:rPr lang="en-US" smtClean="0">
              <a:latin typeface="Constantia"/>
              <a:ea typeface="+mn-ea"/>
              <a:cs typeface="+mn-cs"/>
            </a:rPr>
            <a:t>Catering</a:t>
          </a:r>
          <a:endParaRPr lang="en-US">
            <a:latin typeface="Constantia"/>
            <a:ea typeface="+mn-ea"/>
            <a:cs typeface="+mn-cs"/>
          </a:endParaRPr>
        </a:p>
      </dgm:t>
    </dgm:pt>
    <dgm:pt modelId="{A1CD1565-F4EF-46C4-A138-46A3BC957199}" type="parTrans" cxnId="{B4296E87-8DD4-40E4-86B4-122B55C47E9E}">
      <dgm:prSet/>
      <dgm:spPr/>
      <dgm:t>
        <a:bodyPr/>
        <a:lstStyle/>
        <a:p>
          <a:endParaRPr lang="en-US"/>
        </a:p>
      </dgm:t>
    </dgm:pt>
    <dgm:pt modelId="{603DFDAB-EDB4-471C-89D6-8FE50D2AB463}" type="sibTrans" cxnId="{B4296E87-8DD4-40E4-86B4-122B55C47E9E}">
      <dgm:prSet/>
      <dgm:spPr/>
      <dgm:t>
        <a:bodyPr/>
        <a:lstStyle/>
        <a:p>
          <a:endParaRPr lang="en-US"/>
        </a:p>
      </dgm:t>
    </dgm:pt>
    <dgm:pt modelId="{D493244E-5069-47B2-843A-81B9844C3D50}">
      <dgm:prSet/>
      <dgm:spPr/>
      <dgm:t>
        <a:bodyPr/>
        <a:lstStyle/>
        <a:p>
          <a:r>
            <a:rPr lang="en-US" smtClean="0"/>
            <a:t>Home delivery</a:t>
          </a:r>
          <a:endParaRPr lang="en-US">
            <a:latin typeface="Constantia"/>
            <a:ea typeface="+mn-ea"/>
            <a:cs typeface="+mn-cs"/>
          </a:endParaRPr>
        </a:p>
      </dgm:t>
    </dgm:pt>
    <dgm:pt modelId="{4D31052D-1DB6-45A9-8E9B-D4EDDB15D24E}" type="parTrans" cxnId="{10ECA189-5D3A-4154-8FEF-ACDA66C6EE9D}">
      <dgm:prSet/>
      <dgm:spPr/>
      <dgm:t>
        <a:bodyPr/>
        <a:lstStyle/>
        <a:p>
          <a:endParaRPr lang="en-US"/>
        </a:p>
      </dgm:t>
    </dgm:pt>
    <dgm:pt modelId="{B3AA8D69-01E7-4AF6-9FDE-41E7794C8D47}" type="sibTrans" cxnId="{10ECA189-5D3A-4154-8FEF-ACDA66C6EE9D}">
      <dgm:prSet/>
      <dgm:spPr/>
      <dgm:t>
        <a:bodyPr/>
        <a:lstStyle/>
        <a:p>
          <a:endParaRPr lang="en-US"/>
        </a:p>
      </dgm:t>
    </dgm:pt>
    <dgm:pt modelId="{CAAAAF70-E89F-428E-A240-84EE784D824C}">
      <dgm:prSet/>
      <dgm:spPr/>
      <dgm:t>
        <a:bodyPr/>
        <a:lstStyle/>
        <a:p>
          <a:r>
            <a:rPr lang="en-US" smtClean="0"/>
            <a:t>Air Conditioning</a:t>
          </a:r>
          <a:endParaRPr lang="en-US">
            <a:latin typeface="Constantia"/>
            <a:ea typeface="+mn-ea"/>
            <a:cs typeface="+mn-cs"/>
          </a:endParaRPr>
        </a:p>
      </dgm:t>
    </dgm:pt>
    <dgm:pt modelId="{B073FCEE-0068-4A5F-BBB1-93CDF1F029C6}" type="parTrans" cxnId="{9E94316F-3886-47EF-8457-436603688871}">
      <dgm:prSet/>
      <dgm:spPr/>
      <dgm:t>
        <a:bodyPr/>
        <a:lstStyle/>
        <a:p>
          <a:endParaRPr lang="en-US"/>
        </a:p>
      </dgm:t>
    </dgm:pt>
    <dgm:pt modelId="{B4D68A4C-9E8C-42F7-83AA-9A0643745E16}" type="sibTrans" cxnId="{9E94316F-3886-47EF-8457-436603688871}">
      <dgm:prSet/>
      <dgm:spPr/>
      <dgm:t>
        <a:bodyPr/>
        <a:lstStyle/>
        <a:p>
          <a:endParaRPr lang="en-US"/>
        </a:p>
      </dgm:t>
    </dgm:pt>
    <dgm:pt modelId="{7B85D263-3757-49A0-A900-5BC570B8A4C7}">
      <dgm:prSet/>
      <dgm:spPr/>
      <dgm:t>
        <a:bodyPr/>
        <a:lstStyle/>
        <a:p>
          <a:r>
            <a:rPr lang="en-US" dirty="0"/>
            <a:t>valet parking</a:t>
          </a:r>
          <a:endParaRPr lang="en-US" dirty="0" smtClean="0"/>
        </a:p>
      </dgm:t>
    </dgm:pt>
    <dgm:pt modelId="{25F56A8C-7817-4AD8-AD74-068F5D60117C}" type="parTrans" cxnId="{C4DB5C49-6DC5-4B1B-A8F5-D7EAA7975C0E}">
      <dgm:prSet/>
      <dgm:spPr/>
      <dgm:t>
        <a:bodyPr/>
        <a:lstStyle/>
        <a:p>
          <a:endParaRPr lang="en-US"/>
        </a:p>
      </dgm:t>
    </dgm:pt>
    <dgm:pt modelId="{88587EBB-E25C-47D2-8922-82E783DA061B}" type="sibTrans" cxnId="{C4DB5C49-6DC5-4B1B-A8F5-D7EAA7975C0E}">
      <dgm:prSet/>
      <dgm:spPr/>
      <dgm:t>
        <a:bodyPr/>
        <a:lstStyle/>
        <a:p>
          <a:endParaRPr lang="en-US"/>
        </a:p>
      </dgm:t>
    </dgm:pt>
    <dgm:pt modelId="{BAE1B0ED-034A-4632-AB2E-68A2E13E3861}">
      <dgm:prSet/>
      <dgm:spPr/>
      <dgm:t>
        <a:bodyPr/>
        <a:lstStyle/>
        <a:p>
          <a:r>
            <a:rPr lang="en-US" dirty="0"/>
            <a:t>cool and relaxing climate</a:t>
          </a:r>
        </a:p>
      </dgm:t>
    </dgm:pt>
    <dgm:pt modelId="{F8220D0B-C963-4AA3-8535-34A39771A9B2}" type="parTrans" cxnId="{E205CED0-D861-4CFB-ABA1-25AAA62BFE80}">
      <dgm:prSet/>
      <dgm:spPr/>
      <dgm:t>
        <a:bodyPr/>
        <a:lstStyle/>
        <a:p>
          <a:endParaRPr lang="en-US"/>
        </a:p>
      </dgm:t>
    </dgm:pt>
    <dgm:pt modelId="{F87C6C37-2EF9-464A-A3B7-199163702253}" type="sibTrans" cxnId="{E205CED0-D861-4CFB-ABA1-25AAA62BFE80}">
      <dgm:prSet/>
      <dgm:spPr/>
      <dgm:t>
        <a:bodyPr/>
        <a:lstStyle/>
        <a:p>
          <a:endParaRPr lang="en-US"/>
        </a:p>
      </dgm:t>
    </dgm:pt>
    <dgm:pt modelId="{45D5B73A-F8BB-40B1-B7AB-37A000E75473}">
      <dgm:prSet/>
      <dgm:spPr/>
      <dgm:t>
        <a:bodyPr/>
        <a:lstStyle/>
        <a:p>
          <a:r>
            <a:rPr lang="en-US" dirty="0"/>
            <a:t>implementation of projectors with wifi &amp; sound systems for business meetings in conference sapphire hall.</a:t>
          </a:r>
        </a:p>
      </dgm:t>
    </dgm:pt>
    <dgm:pt modelId="{69127B15-64C7-4CE1-B9EB-72A048723E23}" type="parTrans" cxnId="{4C8664E0-D29A-42A3-9936-9AA60374709D}">
      <dgm:prSet/>
      <dgm:spPr/>
      <dgm:t>
        <a:bodyPr/>
        <a:lstStyle/>
        <a:p>
          <a:endParaRPr lang="en-US"/>
        </a:p>
      </dgm:t>
    </dgm:pt>
    <dgm:pt modelId="{6ACFF2E0-3F0C-48F4-83BC-3CAC74EC2134}" type="sibTrans" cxnId="{4C8664E0-D29A-42A3-9936-9AA60374709D}">
      <dgm:prSet/>
      <dgm:spPr/>
      <dgm:t>
        <a:bodyPr/>
        <a:lstStyle/>
        <a:p>
          <a:endParaRPr lang="en-US"/>
        </a:p>
      </dgm:t>
    </dgm:pt>
    <dgm:pt modelId="{58078DBB-0ED8-4AF4-BE47-F919B50CB92D}" type="pres">
      <dgm:prSet presAssocID="{7AA0CBD4-15FB-4F7D-8A8B-846735AE0DE7}" presName="linear" presStyleCnt="0">
        <dgm:presLayoutVars>
          <dgm:animLvl val="lvl"/>
          <dgm:resizeHandles val="exact"/>
        </dgm:presLayoutVars>
      </dgm:prSet>
      <dgm:spPr/>
      <dgm:t>
        <a:bodyPr/>
        <a:lstStyle/>
        <a:p>
          <a:endParaRPr lang="en-US"/>
        </a:p>
      </dgm:t>
    </dgm:pt>
    <dgm:pt modelId="{8BBCF602-D08D-436A-BFB1-0DF4D17B12A1}" type="pres">
      <dgm:prSet presAssocID="{4322CFA9-507B-45B0-B139-BF7FCB5F0B4E}" presName="parentText" presStyleLbl="node1" presStyleIdx="0" presStyleCnt="2">
        <dgm:presLayoutVars>
          <dgm:chMax val="0"/>
          <dgm:bulletEnabled val="1"/>
        </dgm:presLayoutVars>
      </dgm:prSet>
      <dgm:spPr>
        <a:prstGeom prst="rect">
          <a:avLst/>
        </a:prstGeom>
      </dgm:spPr>
      <dgm:t>
        <a:bodyPr/>
        <a:lstStyle/>
        <a:p>
          <a:endParaRPr lang="en-US"/>
        </a:p>
      </dgm:t>
    </dgm:pt>
    <dgm:pt modelId="{DC9BCBF0-75F7-4440-961C-F3707B77B1DC}" type="pres">
      <dgm:prSet presAssocID="{4322CFA9-507B-45B0-B139-BF7FCB5F0B4E}" presName="childText" presStyleLbl="revTx" presStyleIdx="0" presStyleCnt="2">
        <dgm:presLayoutVars>
          <dgm:bulletEnabled val="1"/>
        </dgm:presLayoutVars>
      </dgm:prSet>
      <dgm:spPr>
        <a:prstGeom prst="rect">
          <a:avLst/>
        </a:prstGeom>
      </dgm:spPr>
      <dgm:t>
        <a:bodyPr/>
        <a:lstStyle/>
        <a:p>
          <a:endParaRPr lang="en-US"/>
        </a:p>
      </dgm:t>
    </dgm:pt>
    <dgm:pt modelId="{A8E382F5-93B5-4C40-A838-6527CB283D31}" type="pres">
      <dgm:prSet presAssocID="{9158F7F3-E98A-4DF3-8169-108937FC466E}" presName="parentText" presStyleLbl="node1" presStyleIdx="1" presStyleCnt="2">
        <dgm:presLayoutVars>
          <dgm:chMax val="0"/>
          <dgm:bulletEnabled val="1"/>
        </dgm:presLayoutVars>
      </dgm:prSet>
      <dgm:spPr>
        <a:prstGeom prst="rect">
          <a:avLst/>
        </a:prstGeom>
      </dgm:spPr>
      <dgm:t>
        <a:bodyPr/>
        <a:lstStyle/>
        <a:p>
          <a:endParaRPr lang="en-US"/>
        </a:p>
      </dgm:t>
    </dgm:pt>
    <dgm:pt modelId="{CF7F6624-792D-46E5-A45B-51547E92DD28}" type="pres">
      <dgm:prSet presAssocID="{9158F7F3-E98A-4DF3-8169-108937FC466E}" presName="childText" presStyleLbl="revTx" presStyleIdx="1" presStyleCnt="2">
        <dgm:presLayoutVars>
          <dgm:bulletEnabled val="1"/>
        </dgm:presLayoutVars>
      </dgm:prSet>
      <dgm:spPr>
        <a:prstGeom prst="rect">
          <a:avLst/>
        </a:prstGeom>
      </dgm:spPr>
      <dgm:t>
        <a:bodyPr/>
        <a:lstStyle/>
        <a:p>
          <a:endParaRPr lang="en-US"/>
        </a:p>
      </dgm:t>
    </dgm:pt>
  </dgm:ptLst>
  <dgm:cxnLst>
    <dgm:cxn modelId="{63CCD840-98B4-484D-9143-83CEEFC0BC20}" type="presOf" srcId="{45D5B73A-F8BB-40B1-B7AB-37A000E75473}" destId="{DC9BCBF0-75F7-4440-961C-F3707B77B1DC}" srcOrd="0" destOrd="6" presId="urn:microsoft.com/office/officeart/2005/8/layout/vList2"/>
    <dgm:cxn modelId="{8BDF1FF3-408F-4FAA-BD60-B998D4ED62B7}" srcId="{9158F7F3-E98A-4DF3-8169-108937FC466E}" destId="{463A62CD-E8F6-47B4-9A27-F600E51A5F54}" srcOrd="3" destOrd="0" parTransId="{0A51BFA6-09C7-431E-AC9A-9848321AAF5E}" sibTransId="{8B814B4E-CEF5-41D3-8789-982FBB105C89}"/>
    <dgm:cxn modelId="{D14519CC-781A-42E3-9242-5330A08B491F}" type="presOf" srcId="{6EC17D9B-F5E8-411D-A3A0-E5B3F100FDD0}" destId="{DC9BCBF0-75F7-4440-961C-F3707B77B1DC}" srcOrd="0" destOrd="5" presId="urn:microsoft.com/office/officeart/2005/8/layout/vList2"/>
    <dgm:cxn modelId="{7BEDE547-98C3-4EDF-8EB5-CDC03367B75C}" type="presOf" srcId="{9158F7F3-E98A-4DF3-8169-108937FC466E}" destId="{A8E382F5-93B5-4C40-A838-6527CB283D31}" srcOrd="0" destOrd="0" presId="urn:microsoft.com/office/officeart/2005/8/layout/vList2"/>
    <dgm:cxn modelId="{1AF34647-EF79-413E-9A75-83A10D8EE1FE}" type="presOf" srcId="{CAAAAF70-E89F-428E-A240-84EE784D824C}" destId="{CF7F6624-792D-46E5-A45B-51547E92DD28}" srcOrd="0" destOrd="6" presId="urn:microsoft.com/office/officeart/2005/8/layout/vList2"/>
    <dgm:cxn modelId="{64336449-98DB-415A-AEFB-86239FFE659D}" type="presOf" srcId="{8E702375-8420-476E-BF14-D2FF945FECF3}" destId="{CF7F6624-792D-46E5-A45B-51547E92DD28}" srcOrd="0" destOrd="1" presId="urn:microsoft.com/office/officeart/2005/8/layout/vList2"/>
    <dgm:cxn modelId="{B96E2027-0AAD-4BC3-89DA-27BED3D18DCA}" srcId="{9158F7F3-E98A-4DF3-8169-108937FC466E}" destId="{0507F24D-234A-483B-B80F-0AD6AC6405DC}" srcOrd="0" destOrd="0" parTransId="{1C51CE57-830F-4931-A46A-4D25D9A137B6}" sibTransId="{2BCBAB72-D970-4DC2-927D-5F268362D813}"/>
    <dgm:cxn modelId="{B4775DAE-A411-4C94-BE32-5B8CE09C6583}" srcId="{4322CFA9-507B-45B0-B139-BF7FCB5F0B4E}" destId="{D3C02473-7FE3-437E-A950-D0B11ACF59F1}" srcOrd="0" destOrd="0" parTransId="{4AACE534-1AD9-403B-8E04-D3B0749D205B}" sibTransId="{F5DB68B9-81F8-4232-A2F7-A6987A955420}"/>
    <dgm:cxn modelId="{9252921C-9E54-4B83-81D2-61B9A07D50D4}" type="presOf" srcId="{463A62CD-E8F6-47B4-9A27-F600E51A5F54}" destId="{CF7F6624-792D-46E5-A45B-51547E92DD28}" srcOrd="0" destOrd="3" presId="urn:microsoft.com/office/officeart/2005/8/layout/vList2"/>
    <dgm:cxn modelId="{8D6E85C2-5C1A-47BB-A3EC-A782A5A33598}" type="presOf" srcId="{7AA0CBD4-15FB-4F7D-8A8B-846735AE0DE7}" destId="{58078DBB-0ED8-4AF4-BE47-F919B50CB92D}" srcOrd="0" destOrd="0" presId="urn:microsoft.com/office/officeart/2005/8/layout/vList2"/>
    <dgm:cxn modelId="{C4DB5C49-6DC5-4B1B-A8F5-D7EAA7975C0E}" srcId="{4322CFA9-507B-45B0-B139-BF7FCB5F0B4E}" destId="{7B85D263-3757-49A0-A900-5BC570B8A4C7}" srcOrd="1" destOrd="0" parTransId="{25F56A8C-7817-4AD8-AD74-068F5D60117C}" sibTransId="{88587EBB-E25C-47D2-8922-82E783DA061B}"/>
    <dgm:cxn modelId="{B4296E87-8DD4-40E4-86B4-122B55C47E9E}" srcId="{9158F7F3-E98A-4DF3-8169-108937FC466E}" destId="{56B95E47-CD14-4B98-9073-6B2F2012C05B}" srcOrd="4" destOrd="0" parTransId="{A1CD1565-F4EF-46C4-A138-46A3BC957199}" sibTransId="{603DFDAB-EDB4-471C-89D6-8FE50D2AB463}"/>
    <dgm:cxn modelId="{F749BC36-F47B-417A-B1BB-3A0ACF2FBD02}" srcId="{9158F7F3-E98A-4DF3-8169-108937FC466E}" destId="{8E702375-8420-476E-BF14-D2FF945FECF3}" srcOrd="1" destOrd="0" parTransId="{1796529A-B0E1-43A3-BBBB-EBCBFAB18B7E}" sibTransId="{8325D988-79B4-4BC9-AEDC-9B9F74B681CD}"/>
    <dgm:cxn modelId="{1D9882F7-5E18-4982-A1AD-50A157EC7A02}" type="presOf" srcId="{374489B9-566A-42E4-A6ED-C455D01033DC}" destId="{DC9BCBF0-75F7-4440-961C-F3707B77B1DC}" srcOrd="0" destOrd="3" presId="urn:microsoft.com/office/officeart/2005/8/layout/vList2"/>
    <dgm:cxn modelId="{09CC58B6-0BC1-4DF7-9C80-0158C25A6E7A}" srcId="{7AA0CBD4-15FB-4F7D-8A8B-846735AE0DE7}" destId="{9158F7F3-E98A-4DF3-8169-108937FC466E}" srcOrd="1" destOrd="0" parTransId="{900C0233-AD0C-4A30-BD3D-55CC5199DD23}" sibTransId="{E12AE192-0434-4C12-A47A-318890A9BC2E}"/>
    <dgm:cxn modelId="{AAA2835A-E893-4CE5-BBFC-5A57B991B662}" type="presOf" srcId="{BAE1B0ED-034A-4632-AB2E-68A2E13E3861}" destId="{DC9BCBF0-75F7-4440-961C-F3707B77B1DC}" srcOrd="0" destOrd="4" presId="urn:microsoft.com/office/officeart/2005/8/layout/vList2"/>
    <dgm:cxn modelId="{1A73EC9A-FCFD-4C0A-A25D-EC37606CE205}" type="presOf" srcId="{7B85D263-3757-49A0-A900-5BC570B8A4C7}" destId="{DC9BCBF0-75F7-4440-961C-F3707B77B1DC}" srcOrd="0" destOrd="1" presId="urn:microsoft.com/office/officeart/2005/8/layout/vList2"/>
    <dgm:cxn modelId="{7659E34B-3AAE-491B-AA08-35BDDD6E2A60}" type="presOf" srcId="{D3C02473-7FE3-437E-A950-D0B11ACF59F1}" destId="{DC9BCBF0-75F7-4440-961C-F3707B77B1DC}" srcOrd="0" destOrd="0" presId="urn:microsoft.com/office/officeart/2005/8/layout/vList2"/>
    <dgm:cxn modelId="{CAFBD16B-67D3-4D2A-B270-6923CAE4FA22}" type="presOf" srcId="{56B95E47-CD14-4B98-9073-6B2F2012C05B}" destId="{CF7F6624-792D-46E5-A45B-51547E92DD28}" srcOrd="0" destOrd="4" presId="urn:microsoft.com/office/officeart/2005/8/layout/vList2"/>
    <dgm:cxn modelId="{78023736-7BF7-4263-BB29-DADB90625DB3}" type="presOf" srcId="{0507F24D-234A-483B-B80F-0AD6AC6405DC}" destId="{CF7F6624-792D-46E5-A45B-51547E92DD28}" srcOrd="0" destOrd="0" presId="urn:microsoft.com/office/officeart/2005/8/layout/vList2"/>
    <dgm:cxn modelId="{7173088C-BDCC-43F8-BED0-E4EB3A1D69F4}" srcId="{9158F7F3-E98A-4DF3-8169-108937FC466E}" destId="{C9328F71-6AE7-4A01-8B20-1E4842D81359}" srcOrd="2" destOrd="0" parTransId="{06DE5BE3-1E1D-4467-86F0-1F622BB90C5C}" sibTransId="{772AEC10-A3A6-4C91-A779-43FE7BC9437D}"/>
    <dgm:cxn modelId="{91315D67-52C2-4020-8835-44237E0B44B1}" type="presOf" srcId="{4322CFA9-507B-45B0-B139-BF7FCB5F0B4E}" destId="{8BBCF602-D08D-436A-BFB1-0DF4D17B12A1}" srcOrd="0" destOrd="0" presId="urn:microsoft.com/office/officeart/2005/8/layout/vList2"/>
    <dgm:cxn modelId="{10ECA189-5D3A-4154-8FEF-ACDA66C6EE9D}" srcId="{9158F7F3-E98A-4DF3-8169-108937FC466E}" destId="{D493244E-5069-47B2-843A-81B9844C3D50}" srcOrd="5" destOrd="0" parTransId="{4D31052D-1DB6-45A9-8E9B-D4EDDB15D24E}" sibTransId="{B3AA8D69-01E7-4AF6-9FDE-41E7794C8D47}"/>
    <dgm:cxn modelId="{E205CED0-D861-4CFB-ABA1-25AAA62BFE80}" srcId="{4322CFA9-507B-45B0-B139-BF7FCB5F0B4E}" destId="{BAE1B0ED-034A-4632-AB2E-68A2E13E3861}" srcOrd="4" destOrd="0" parTransId="{F8220D0B-C963-4AA3-8535-34A39771A9B2}" sibTransId="{F87C6C37-2EF9-464A-A3B7-199163702253}"/>
    <dgm:cxn modelId="{9E94316F-3886-47EF-8457-436603688871}" srcId="{9158F7F3-E98A-4DF3-8169-108937FC466E}" destId="{CAAAAF70-E89F-428E-A240-84EE784D824C}" srcOrd="6" destOrd="0" parTransId="{B073FCEE-0068-4A5F-BBB1-93CDF1F029C6}" sibTransId="{B4D68A4C-9E8C-42F7-83AA-9A0643745E16}"/>
    <dgm:cxn modelId="{47244EE0-F529-4B1A-99E0-AD23D42861A8}" srcId="{7AA0CBD4-15FB-4F7D-8A8B-846735AE0DE7}" destId="{4322CFA9-507B-45B0-B139-BF7FCB5F0B4E}" srcOrd="0" destOrd="0" parTransId="{74C51167-C11A-432D-8F23-185ACE09C0F0}" sibTransId="{5487528D-723E-4D37-936F-5E9C8878BF41}"/>
    <dgm:cxn modelId="{6D556800-D75F-432E-BB61-9B7E04E7EDB3}" type="presOf" srcId="{D493244E-5069-47B2-843A-81B9844C3D50}" destId="{CF7F6624-792D-46E5-A45B-51547E92DD28}" srcOrd="0" destOrd="5" presId="urn:microsoft.com/office/officeart/2005/8/layout/vList2"/>
    <dgm:cxn modelId="{6AB61C7D-149A-4DF3-90D6-FBD9F3C7C7D0}" srcId="{4322CFA9-507B-45B0-B139-BF7FCB5F0B4E}" destId="{374489B9-566A-42E4-A6ED-C455D01033DC}" srcOrd="3" destOrd="0" parTransId="{9A269D44-5E19-4BDA-822A-737290A33B69}" sibTransId="{1D5B014F-CC61-4732-B4FA-2E19C0F0DFEB}"/>
    <dgm:cxn modelId="{A717DBA9-39CC-4CEF-A674-7A90ADBECA3F}" srcId="{4322CFA9-507B-45B0-B139-BF7FCB5F0B4E}" destId="{D1E7CA29-6ED3-4A0B-96BC-AA6381BBB690}" srcOrd="2" destOrd="0" parTransId="{C5A12A66-1363-4CC3-8C28-D82143334A9C}" sibTransId="{C8E3DC4F-6815-47C1-B043-47E3ED6E9DE0}"/>
    <dgm:cxn modelId="{D0B3EEFF-3510-489D-B7BF-C5B8EC32E851}" type="presOf" srcId="{D1E7CA29-6ED3-4A0B-96BC-AA6381BBB690}" destId="{DC9BCBF0-75F7-4440-961C-F3707B77B1DC}" srcOrd="0" destOrd="2" presId="urn:microsoft.com/office/officeart/2005/8/layout/vList2"/>
    <dgm:cxn modelId="{4C8664E0-D29A-42A3-9936-9AA60374709D}" srcId="{4322CFA9-507B-45B0-B139-BF7FCB5F0B4E}" destId="{45D5B73A-F8BB-40B1-B7AB-37A000E75473}" srcOrd="6" destOrd="0" parTransId="{69127B15-64C7-4CE1-B9EB-72A048723E23}" sibTransId="{6ACFF2E0-3F0C-48F4-83BC-3CAC74EC2134}"/>
    <dgm:cxn modelId="{169DBC86-8175-48A6-8541-FDE8E8EE9C59}" type="presOf" srcId="{C9328F71-6AE7-4A01-8B20-1E4842D81359}" destId="{CF7F6624-792D-46E5-A45B-51547E92DD28}" srcOrd="0" destOrd="2" presId="urn:microsoft.com/office/officeart/2005/8/layout/vList2"/>
    <dgm:cxn modelId="{6E58E883-8D9F-4364-B2F9-7D6D8EB64BFD}" srcId="{4322CFA9-507B-45B0-B139-BF7FCB5F0B4E}" destId="{6EC17D9B-F5E8-411D-A3A0-E5B3F100FDD0}" srcOrd="5" destOrd="0" parTransId="{C832AEE7-07E1-4743-9666-D71C4B6A1532}" sibTransId="{AC6D8C33-E957-4291-8234-B93D680A1328}"/>
    <dgm:cxn modelId="{E4EFCA5F-5827-4A50-984B-5CCEDF3D8399}" type="presParOf" srcId="{58078DBB-0ED8-4AF4-BE47-F919B50CB92D}" destId="{8BBCF602-D08D-436A-BFB1-0DF4D17B12A1}" srcOrd="0" destOrd="0" presId="urn:microsoft.com/office/officeart/2005/8/layout/vList2"/>
    <dgm:cxn modelId="{5ADF2018-3218-4362-A03F-FD80E3E20C03}" type="presParOf" srcId="{58078DBB-0ED8-4AF4-BE47-F919B50CB92D}" destId="{DC9BCBF0-75F7-4440-961C-F3707B77B1DC}" srcOrd="1" destOrd="0" presId="urn:microsoft.com/office/officeart/2005/8/layout/vList2"/>
    <dgm:cxn modelId="{9EB7BEB4-B2C0-4B68-A98B-93C402F949F5}" type="presParOf" srcId="{58078DBB-0ED8-4AF4-BE47-F919B50CB92D}" destId="{A8E382F5-93B5-4C40-A838-6527CB283D31}" srcOrd="2" destOrd="0" presId="urn:microsoft.com/office/officeart/2005/8/layout/vList2"/>
    <dgm:cxn modelId="{3A965163-DA94-437E-975D-95B39297B666}" type="presParOf" srcId="{58078DBB-0ED8-4AF4-BE47-F919B50CB92D}" destId="{CF7F6624-792D-46E5-A45B-51547E92DD2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A0CBD4-15FB-4F7D-8A8B-846735AE0DE7}" type="doc">
      <dgm:prSet loTypeId="urn:microsoft.com/office/officeart/2005/8/layout/chevron2" loCatId="list" qsTypeId="urn:microsoft.com/office/officeart/2005/8/quickstyle/simple5" qsCatId="simple" csTypeId="urn:microsoft.com/office/officeart/2005/8/colors/colorful3" csCatId="colorful" phldr="1"/>
      <dgm:spPr/>
      <dgm:t>
        <a:bodyPr/>
        <a:lstStyle/>
        <a:p>
          <a:endParaRPr lang="en-US"/>
        </a:p>
      </dgm:t>
    </dgm:pt>
    <dgm:pt modelId="{4322CFA9-507B-45B0-B139-BF7FCB5F0B4E}">
      <dgm:prSet phldrT="[Text]"/>
      <dgm:spPr/>
      <dgm:t>
        <a:bodyPr/>
        <a:lstStyle/>
        <a:p>
          <a:r>
            <a:rPr lang="en-US" dirty="0"/>
            <a:t>La Montana</a:t>
          </a:r>
        </a:p>
      </dgm:t>
    </dgm:pt>
    <dgm:pt modelId="{74C51167-C11A-432D-8F23-185ACE09C0F0}" type="parTrans" cxnId="{47244EE0-F529-4B1A-99E0-AD23D42861A8}">
      <dgm:prSet/>
      <dgm:spPr/>
      <dgm:t>
        <a:bodyPr/>
        <a:lstStyle/>
        <a:p>
          <a:endParaRPr lang="en-US"/>
        </a:p>
      </dgm:t>
    </dgm:pt>
    <dgm:pt modelId="{5487528D-723E-4D37-936F-5E9C8878BF41}" type="sibTrans" cxnId="{47244EE0-F529-4B1A-99E0-AD23D42861A8}">
      <dgm:prSet/>
      <dgm:spPr/>
      <dgm:t>
        <a:bodyPr/>
        <a:lstStyle/>
        <a:p>
          <a:endParaRPr lang="en-US"/>
        </a:p>
      </dgm:t>
    </dgm:pt>
    <dgm:pt modelId="{D3C02473-7FE3-437E-A950-D0B11ACF59F1}">
      <dgm:prSet phldrT="[Text]"/>
      <dgm:spPr/>
      <dgm:t>
        <a:bodyPr/>
        <a:lstStyle/>
        <a:p>
          <a:r>
            <a:rPr lang="en-US" dirty="0"/>
            <a:t>live background music for birthday parties and events.</a:t>
          </a:r>
        </a:p>
      </dgm:t>
    </dgm:pt>
    <dgm:pt modelId="{4AACE534-1AD9-403B-8E04-D3B0749D205B}" type="parTrans" cxnId="{B4775DAE-A411-4C94-BE32-5B8CE09C6583}">
      <dgm:prSet/>
      <dgm:spPr/>
      <dgm:t>
        <a:bodyPr/>
        <a:lstStyle/>
        <a:p>
          <a:endParaRPr lang="en-US"/>
        </a:p>
      </dgm:t>
    </dgm:pt>
    <dgm:pt modelId="{F5DB68B9-81F8-4232-A2F7-A6987A955420}" type="sibTrans" cxnId="{B4775DAE-A411-4C94-BE32-5B8CE09C6583}">
      <dgm:prSet/>
      <dgm:spPr/>
      <dgm:t>
        <a:bodyPr/>
        <a:lstStyle/>
        <a:p>
          <a:endParaRPr lang="en-US"/>
        </a:p>
      </dgm:t>
    </dgm:pt>
    <dgm:pt modelId="{9158F7F3-E98A-4DF3-8169-108937FC466E}">
      <dgm:prSet phldrT="[Text]"/>
      <dgm:spPr/>
      <dgm:t>
        <a:bodyPr/>
        <a:lstStyle/>
        <a:p>
          <a:r>
            <a:rPr lang="en-US"/>
            <a:t>Habibi</a:t>
          </a:r>
        </a:p>
      </dgm:t>
    </dgm:pt>
    <dgm:pt modelId="{900C0233-AD0C-4A30-BD3D-55CC5199DD23}" type="parTrans" cxnId="{09CC58B6-0BC1-4DF7-9C80-0158C25A6E7A}">
      <dgm:prSet/>
      <dgm:spPr/>
      <dgm:t>
        <a:bodyPr/>
        <a:lstStyle/>
        <a:p>
          <a:endParaRPr lang="en-US"/>
        </a:p>
      </dgm:t>
    </dgm:pt>
    <dgm:pt modelId="{E12AE192-0434-4C12-A47A-318890A9BC2E}" type="sibTrans" cxnId="{09CC58B6-0BC1-4DF7-9C80-0158C25A6E7A}">
      <dgm:prSet/>
      <dgm:spPr/>
      <dgm:t>
        <a:bodyPr/>
        <a:lstStyle/>
        <a:p>
          <a:endParaRPr lang="en-US"/>
        </a:p>
      </dgm:t>
    </dgm:pt>
    <dgm:pt modelId="{0507F24D-234A-483B-B80F-0AD6AC6405DC}">
      <dgm:prSet phldrT="[Text]"/>
      <dgm:spPr/>
      <dgm:t>
        <a:bodyPr/>
        <a:lstStyle/>
        <a:p>
          <a:r>
            <a:rPr lang="en-US"/>
            <a:t>low level of cleanliness</a:t>
          </a:r>
        </a:p>
      </dgm:t>
    </dgm:pt>
    <dgm:pt modelId="{1C51CE57-830F-4931-A46A-4D25D9A137B6}" type="parTrans" cxnId="{B96E2027-0AAD-4BC3-89DA-27BED3D18DCA}">
      <dgm:prSet/>
      <dgm:spPr/>
      <dgm:t>
        <a:bodyPr/>
        <a:lstStyle/>
        <a:p>
          <a:endParaRPr lang="en-US"/>
        </a:p>
      </dgm:t>
    </dgm:pt>
    <dgm:pt modelId="{2BCBAB72-D970-4DC2-927D-5F268362D813}" type="sibTrans" cxnId="{B96E2027-0AAD-4BC3-89DA-27BED3D18DCA}">
      <dgm:prSet/>
      <dgm:spPr/>
      <dgm:t>
        <a:bodyPr/>
        <a:lstStyle/>
        <a:p>
          <a:endParaRPr lang="en-US"/>
        </a:p>
      </dgm:t>
    </dgm:pt>
    <dgm:pt modelId="{4F89642D-8BB9-4559-8277-485159A9AE31}">
      <dgm:prSet phldrT="[Text]"/>
      <dgm:spPr/>
      <dgm:t>
        <a:bodyPr/>
        <a:lstStyle/>
        <a:p>
          <a:r>
            <a:rPr lang="en-US" dirty="0"/>
            <a:t>guests are welcomed in professional manner and are guided to their reserved tables.</a:t>
          </a:r>
        </a:p>
      </dgm:t>
    </dgm:pt>
    <dgm:pt modelId="{CA807AF9-16A9-49C9-95CF-4F51FA278906}" type="parTrans" cxnId="{B475AC08-FD2B-4332-92F7-4EEC3F584154}">
      <dgm:prSet/>
      <dgm:spPr/>
      <dgm:t>
        <a:bodyPr/>
        <a:lstStyle/>
        <a:p>
          <a:endParaRPr lang="en-US"/>
        </a:p>
      </dgm:t>
    </dgm:pt>
    <dgm:pt modelId="{32B62EF9-A3BE-40E1-89B7-A0F3F4E360C7}" type="sibTrans" cxnId="{B475AC08-FD2B-4332-92F7-4EEC3F584154}">
      <dgm:prSet/>
      <dgm:spPr/>
      <dgm:t>
        <a:bodyPr/>
        <a:lstStyle/>
        <a:p>
          <a:endParaRPr lang="en-US"/>
        </a:p>
      </dgm:t>
    </dgm:pt>
    <dgm:pt modelId="{7EE5D697-EB78-4AA4-BC8B-8B15B45063A0}">
      <dgm:prSet phldrT="[Text]"/>
      <dgm:spPr/>
      <dgm:t>
        <a:bodyPr/>
        <a:lstStyle/>
        <a:p>
          <a:r>
            <a:rPr lang="en-US"/>
            <a:t>clean environment</a:t>
          </a:r>
        </a:p>
      </dgm:t>
    </dgm:pt>
    <dgm:pt modelId="{8B214964-6243-4E93-9BB0-F979F581FF20}" type="parTrans" cxnId="{5BA66770-D93F-4A60-B18A-3B90D2C9EC55}">
      <dgm:prSet/>
      <dgm:spPr/>
      <dgm:t>
        <a:bodyPr/>
        <a:lstStyle/>
        <a:p>
          <a:endParaRPr lang="en-US"/>
        </a:p>
      </dgm:t>
    </dgm:pt>
    <dgm:pt modelId="{86D5B5B3-F90A-44D6-A08E-ECB964937BFC}" type="sibTrans" cxnId="{5BA66770-D93F-4A60-B18A-3B90D2C9EC55}">
      <dgm:prSet/>
      <dgm:spPr/>
      <dgm:t>
        <a:bodyPr/>
        <a:lstStyle/>
        <a:p>
          <a:endParaRPr lang="en-US"/>
        </a:p>
      </dgm:t>
    </dgm:pt>
    <dgm:pt modelId="{77EAD264-4671-4F93-B395-7FD454E39B60}">
      <dgm:prSet phldrT="[Text]"/>
      <dgm:spPr/>
      <dgm:t>
        <a:bodyPr/>
        <a:lstStyle/>
        <a:p>
          <a:r>
            <a:rPr lang="en-US"/>
            <a:t>no reservations, no guidance to their tables.</a:t>
          </a:r>
        </a:p>
      </dgm:t>
    </dgm:pt>
    <dgm:pt modelId="{BBFAA767-3810-4CDE-BD3B-74604C1AF74F}" type="parTrans" cxnId="{45CB743C-9335-4BE0-9B70-AB155921497D}">
      <dgm:prSet/>
      <dgm:spPr/>
      <dgm:t>
        <a:bodyPr/>
        <a:lstStyle/>
        <a:p>
          <a:endParaRPr lang="en-US"/>
        </a:p>
      </dgm:t>
    </dgm:pt>
    <dgm:pt modelId="{477C7854-3973-4505-A88B-5A3845645CD1}" type="sibTrans" cxnId="{45CB743C-9335-4BE0-9B70-AB155921497D}">
      <dgm:prSet/>
      <dgm:spPr/>
      <dgm:t>
        <a:bodyPr/>
        <a:lstStyle/>
        <a:p>
          <a:endParaRPr lang="en-US"/>
        </a:p>
      </dgm:t>
    </dgm:pt>
    <dgm:pt modelId="{BF174766-03D6-4B72-90A1-3D9D9183A0B8}">
      <dgm:prSet phldrT="[Text]"/>
      <dgm:spPr/>
      <dgm:t>
        <a:bodyPr/>
        <a:lstStyle/>
        <a:p>
          <a:r>
            <a:rPr lang="en-US" dirty="0"/>
            <a:t>customer feedback and complaints are highly appreciated</a:t>
          </a:r>
        </a:p>
      </dgm:t>
    </dgm:pt>
    <dgm:pt modelId="{32E94880-988B-4CB3-A798-4A10F10144ED}" type="parTrans" cxnId="{45D3559E-45D9-4C40-81B6-0965134BC738}">
      <dgm:prSet/>
      <dgm:spPr/>
      <dgm:t>
        <a:bodyPr/>
        <a:lstStyle/>
        <a:p>
          <a:endParaRPr lang="en-US"/>
        </a:p>
      </dgm:t>
    </dgm:pt>
    <dgm:pt modelId="{3185A0AE-F6B5-4C0A-B63D-19F2141482B7}" type="sibTrans" cxnId="{45D3559E-45D9-4C40-81B6-0965134BC738}">
      <dgm:prSet/>
      <dgm:spPr/>
      <dgm:t>
        <a:bodyPr/>
        <a:lstStyle/>
        <a:p>
          <a:endParaRPr lang="en-US"/>
        </a:p>
      </dgm:t>
    </dgm:pt>
    <dgm:pt modelId="{28EE07E6-B406-4C58-A7FB-3DF78611716E}">
      <dgm:prSet phldrT="[Text]"/>
      <dgm:spPr/>
      <dgm:t>
        <a:bodyPr/>
        <a:lstStyle/>
        <a:p>
          <a:r>
            <a:rPr lang="en-US"/>
            <a:t>no music system</a:t>
          </a:r>
        </a:p>
      </dgm:t>
    </dgm:pt>
    <dgm:pt modelId="{BD1989BD-B886-4401-9834-849C759CFFAC}" type="parTrans" cxnId="{771D99D1-09B3-4966-9261-5A4247309C14}">
      <dgm:prSet/>
      <dgm:spPr/>
      <dgm:t>
        <a:bodyPr/>
        <a:lstStyle/>
        <a:p>
          <a:endParaRPr lang="en-US"/>
        </a:p>
      </dgm:t>
    </dgm:pt>
    <dgm:pt modelId="{B1E18C02-6285-42F3-A284-B41FBDF1F687}" type="sibTrans" cxnId="{771D99D1-09B3-4966-9261-5A4247309C14}">
      <dgm:prSet/>
      <dgm:spPr/>
      <dgm:t>
        <a:bodyPr/>
        <a:lstStyle/>
        <a:p>
          <a:endParaRPr lang="en-US"/>
        </a:p>
      </dgm:t>
    </dgm:pt>
    <dgm:pt modelId="{A4F97CD4-199A-47F3-9F99-5EDC1CDAAAC9}">
      <dgm:prSet phldrT="[Text]"/>
      <dgm:spPr/>
      <dgm:t>
        <a:bodyPr/>
        <a:lstStyle/>
        <a:p>
          <a:r>
            <a:rPr lang="en-US"/>
            <a:t>guests are welcomed with traditional way of greetings, (Asslam-o-alakum).</a:t>
          </a:r>
        </a:p>
      </dgm:t>
    </dgm:pt>
    <dgm:pt modelId="{2E3A2155-0506-408C-AA25-29971106701B}" type="parTrans" cxnId="{519E6155-CE36-44D2-9F6D-F5DCEF513AC7}">
      <dgm:prSet/>
      <dgm:spPr/>
      <dgm:t>
        <a:bodyPr/>
        <a:lstStyle/>
        <a:p>
          <a:endParaRPr lang="en-US"/>
        </a:p>
      </dgm:t>
    </dgm:pt>
    <dgm:pt modelId="{5CB0A56B-7641-47C5-913D-1F20706FFD77}" type="sibTrans" cxnId="{519E6155-CE36-44D2-9F6D-F5DCEF513AC7}">
      <dgm:prSet/>
      <dgm:spPr/>
      <dgm:t>
        <a:bodyPr/>
        <a:lstStyle/>
        <a:p>
          <a:endParaRPr lang="en-US"/>
        </a:p>
      </dgm:t>
    </dgm:pt>
    <dgm:pt modelId="{1BEAC83A-0C90-495D-83A4-CBF1FBF5C2A1}">
      <dgm:prSet phldrT="[Text]"/>
      <dgm:spPr/>
      <dgm:t>
        <a:bodyPr/>
        <a:lstStyle/>
        <a:p>
          <a:r>
            <a:rPr lang="en-US" dirty="0"/>
            <a:t>fresh air natural fragrance in outdoor seating.</a:t>
          </a:r>
        </a:p>
      </dgm:t>
    </dgm:pt>
    <dgm:pt modelId="{F7FF3D47-4830-43D5-8BCF-B23F7ADC5B5C}" type="parTrans" cxnId="{89B60514-BD52-4C10-9DFB-08DC7068E69F}">
      <dgm:prSet/>
      <dgm:spPr/>
      <dgm:t>
        <a:bodyPr/>
        <a:lstStyle/>
        <a:p>
          <a:endParaRPr lang="en-US"/>
        </a:p>
      </dgm:t>
    </dgm:pt>
    <dgm:pt modelId="{D17950A9-6957-44AC-8486-B41CA80894D8}" type="sibTrans" cxnId="{89B60514-BD52-4C10-9DFB-08DC7068E69F}">
      <dgm:prSet/>
      <dgm:spPr/>
      <dgm:t>
        <a:bodyPr/>
        <a:lstStyle/>
        <a:p>
          <a:endParaRPr lang="en-US"/>
        </a:p>
      </dgm:t>
    </dgm:pt>
    <dgm:pt modelId="{5C0846AF-68C6-4DD5-9063-2B4CEA4EBEBC}">
      <dgm:prSet phldrT="[Text]"/>
      <dgm:spPr/>
      <dgm:t>
        <a:bodyPr/>
        <a:lstStyle/>
        <a:p>
          <a:r>
            <a:rPr lang="en-US"/>
            <a:t>No outdoor seating.</a:t>
          </a:r>
        </a:p>
      </dgm:t>
    </dgm:pt>
    <dgm:pt modelId="{FD834634-1882-4B5E-A81D-E74893304D23}" type="parTrans" cxnId="{30A08174-7257-45EE-9266-965A7B308A5D}">
      <dgm:prSet/>
      <dgm:spPr/>
      <dgm:t>
        <a:bodyPr/>
        <a:lstStyle/>
        <a:p>
          <a:endParaRPr lang="en-US"/>
        </a:p>
      </dgm:t>
    </dgm:pt>
    <dgm:pt modelId="{F598BCF2-8667-4475-926F-24C1D711BA4E}" type="sibTrans" cxnId="{30A08174-7257-45EE-9266-965A7B308A5D}">
      <dgm:prSet/>
      <dgm:spPr/>
      <dgm:t>
        <a:bodyPr/>
        <a:lstStyle/>
        <a:p>
          <a:endParaRPr lang="en-US"/>
        </a:p>
      </dgm:t>
    </dgm:pt>
    <dgm:pt modelId="{6417232D-0495-4AE0-8435-616C127AFD8E}" type="pres">
      <dgm:prSet presAssocID="{7AA0CBD4-15FB-4F7D-8A8B-846735AE0DE7}" presName="linearFlow" presStyleCnt="0">
        <dgm:presLayoutVars>
          <dgm:dir/>
          <dgm:animLvl val="lvl"/>
          <dgm:resizeHandles val="exact"/>
        </dgm:presLayoutVars>
      </dgm:prSet>
      <dgm:spPr/>
      <dgm:t>
        <a:bodyPr/>
        <a:lstStyle/>
        <a:p>
          <a:endParaRPr lang="en-US"/>
        </a:p>
      </dgm:t>
    </dgm:pt>
    <dgm:pt modelId="{EFC0A308-E9CF-41CA-AC1A-B44D0687BF03}" type="pres">
      <dgm:prSet presAssocID="{4322CFA9-507B-45B0-B139-BF7FCB5F0B4E}" presName="composite" presStyleCnt="0"/>
      <dgm:spPr/>
    </dgm:pt>
    <dgm:pt modelId="{784E4FB4-58FD-44F5-AEB2-88D35908A4CC}" type="pres">
      <dgm:prSet presAssocID="{4322CFA9-507B-45B0-B139-BF7FCB5F0B4E}" presName="parentText" presStyleLbl="alignNode1" presStyleIdx="0" presStyleCnt="2">
        <dgm:presLayoutVars>
          <dgm:chMax val="1"/>
          <dgm:bulletEnabled val="1"/>
        </dgm:presLayoutVars>
      </dgm:prSet>
      <dgm:spPr/>
      <dgm:t>
        <a:bodyPr/>
        <a:lstStyle/>
        <a:p>
          <a:endParaRPr lang="en-US"/>
        </a:p>
      </dgm:t>
    </dgm:pt>
    <dgm:pt modelId="{DEF33477-7D6D-4BB3-8F7E-C27E64A271FF}" type="pres">
      <dgm:prSet presAssocID="{4322CFA9-507B-45B0-B139-BF7FCB5F0B4E}" presName="descendantText" presStyleLbl="alignAcc1" presStyleIdx="0" presStyleCnt="2">
        <dgm:presLayoutVars>
          <dgm:bulletEnabled val="1"/>
        </dgm:presLayoutVars>
      </dgm:prSet>
      <dgm:spPr/>
      <dgm:t>
        <a:bodyPr/>
        <a:lstStyle/>
        <a:p>
          <a:endParaRPr lang="en-US"/>
        </a:p>
      </dgm:t>
    </dgm:pt>
    <dgm:pt modelId="{7AA7E1C0-211C-4AD2-BC01-316CC032625B}" type="pres">
      <dgm:prSet presAssocID="{5487528D-723E-4D37-936F-5E9C8878BF41}" presName="sp" presStyleCnt="0"/>
      <dgm:spPr/>
    </dgm:pt>
    <dgm:pt modelId="{767CA4A6-C5AB-4359-A5AF-7E65D7C894F7}" type="pres">
      <dgm:prSet presAssocID="{9158F7F3-E98A-4DF3-8169-108937FC466E}" presName="composite" presStyleCnt="0"/>
      <dgm:spPr/>
    </dgm:pt>
    <dgm:pt modelId="{B249A9E7-3D8F-4C01-B5AB-D52E9A2D7AE3}" type="pres">
      <dgm:prSet presAssocID="{9158F7F3-E98A-4DF3-8169-108937FC466E}" presName="parentText" presStyleLbl="alignNode1" presStyleIdx="1" presStyleCnt="2">
        <dgm:presLayoutVars>
          <dgm:chMax val="1"/>
          <dgm:bulletEnabled val="1"/>
        </dgm:presLayoutVars>
      </dgm:prSet>
      <dgm:spPr/>
      <dgm:t>
        <a:bodyPr/>
        <a:lstStyle/>
        <a:p>
          <a:endParaRPr lang="en-US"/>
        </a:p>
      </dgm:t>
    </dgm:pt>
    <dgm:pt modelId="{C3D136C7-CE28-44AC-BA88-9C6A4878EF6C}" type="pres">
      <dgm:prSet presAssocID="{9158F7F3-E98A-4DF3-8169-108937FC466E}" presName="descendantText" presStyleLbl="alignAcc1" presStyleIdx="1" presStyleCnt="2">
        <dgm:presLayoutVars>
          <dgm:bulletEnabled val="1"/>
        </dgm:presLayoutVars>
      </dgm:prSet>
      <dgm:spPr/>
      <dgm:t>
        <a:bodyPr/>
        <a:lstStyle/>
        <a:p>
          <a:endParaRPr lang="en-US"/>
        </a:p>
      </dgm:t>
    </dgm:pt>
  </dgm:ptLst>
  <dgm:cxnLst>
    <dgm:cxn modelId="{47244EE0-F529-4B1A-99E0-AD23D42861A8}" srcId="{7AA0CBD4-15FB-4F7D-8A8B-846735AE0DE7}" destId="{4322CFA9-507B-45B0-B139-BF7FCB5F0B4E}" srcOrd="0" destOrd="0" parTransId="{74C51167-C11A-432D-8F23-185ACE09C0F0}" sibTransId="{5487528D-723E-4D37-936F-5E9C8878BF41}"/>
    <dgm:cxn modelId="{E78BD26B-8FD7-47A0-B159-E59EFF1F46E8}" type="presOf" srcId="{BF174766-03D6-4B72-90A1-3D9D9183A0B8}" destId="{DEF33477-7D6D-4BB3-8F7E-C27E64A271FF}" srcOrd="0" destOrd="3" presId="urn:microsoft.com/office/officeart/2005/8/layout/chevron2"/>
    <dgm:cxn modelId="{89B60514-BD52-4C10-9DFB-08DC7068E69F}" srcId="{4322CFA9-507B-45B0-B139-BF7FCB5F0B4E}" destId="{1BEAC83A-0C90-495D-83A4-CBF1FBF5C2A1}" srcOrd="4" destOrd="0" parTransId="{F7FF3D47-4830-43D5-8BCF-B23F7ADC5B5C}" sibTransId="{D17950A9-6957-44AC-8486-B41CA80894D8}"/>
    <dgm:cxn modelId="{45D3559E-45D9-4C40-81B6-0965134BC738}" srcId="{4322CFA9-507B-45B0-B139-BF7FCB5F0B4E}" destId="{BF174766-03D6-4B72-90A1-3D9D9183A0B8}" srcOrd="3" destOrd="0" parTransId="{32E94880-988B-4CB3-A798-4A10F10144ED}" sibTransId="{3185A0AE-F6B5-4C0A-B63D-19F2141482B7}"/>
    <dgm:cxn modelId="{566A951F-CC61-4993-838E-71890EEA5417}" type="presOf" srcId="{1BEAC83A-0C90-495D-83A4-CBF1FBF5C2A1}" destId="{DEF33477-7D6D-4BB3-8F7E-C27E64A271FF}" srcOrd="0" destOrd="4" presId="urn:microsoft.com/office/officeart/2005/8/layout/chevron2"/>
    <dgm:cxn modelId="{7A31AB61-1833-45EA-BCDB-48E5AF9E3DEA}" type="presOf" srcId="{5C0846AF-68C6-4DD5-9063-2B4CEA4EBEBC}" destId="{C3D136C7-CE28-44AC-BA88-9C6A4878EF6C}" srcOrd="0" destOrd="3" presId="urn:microsoft.com/office/officeart/2005/8/layout/chevron2"/>
    <dgm:cxn modelId="{D7530E64-09B9-4149-9D52-80A0965D0BB2}" type="presOf" srcId="{9158F7F3-E98A-4DF3-8169-108937FC466E}" destId="{B249A9E7-3D8F-4C01-B5AB-D52E9A2D7AE3}" srcOrd="0" destOrd="0" presId="urn:microsoft.com/office/officeart/2005/8/layout/chevron2"/>
    <dgm:cxn modelId="{59A70E48-775A-4CAC-8154-09B195110E7E}" type="presOf" srcId="{4322CFA9-507B-45B0-B139-BF7FCB5F0B4E}" destId="{784E4FB4-58FD-44F5-AEB2-88D35908A4CC}" srcOrd="0" destOrd="0" presId="urn:microsoft.com/office/officeart/2005/8/layout/chevron2"/>
    <dgm:cxn modelId="{B96E2027-0AAD-4BC3-89DA-27BED3D18DCA}" srcId="{9158F7F3-E98A-4DF3-8169-108937FC466E}" destId="{0507F24D-234A-483B-B80F-0AD6AC6405DC}" srcOrd="0" destOrd="0" parTransId="{1C51CE57-830F-4931-A46A-4D25D9A137B6}" sibTransId="{2BCBAB72-D970-4DC2-927D-5F268362D813}"/>
    <dgm:cxn modelId="{5BA66770-D93F-4A60-B18A-3B90D2C9EC55}" srcId="{4322CFA9-507B-45B0-B139-BF7FCB5F0B4E}" destId="{7EE5D697-EB78-4AA4-BC8B-8B15B45063A0}" srcOrd="2" destOrd="0" parTransId="{8B214964-6243-4E93-9BB0-F979F581FF20}" sibTransId="{86D5B5B3-F90A-44D6-A08E-ECB964937BFC}"/>
    <dgm:cxn modelId="{30A08174-7257-45EE-9266-965A7B308A5D}" srcId="{9158F7F3-E98A-4DF3-8169-108937FC466E}" destId="{5C0846AF-68C6-4DD5-9063-2B4CEA4EBEBC}" srcOrd="3" destOrd="0" parTransId="{FD834634-1882-4B5E-A81D-E74893304D23}" sibTransId="{F598BCF2-8667-4475-926F-24C1D711BA4E}"/>
    <dgm:cxn modelId="{98F31B98-320B-4E05-AE95-2CFA1512CDDF}" type="presOf" srcId="{A4F97CD4-199A-47F3-9F99-5EDC1CDAAAC9}" destId="{C3D136C7-CE28-44AC-BA88-9C6A4878EF6C}" srcOrd="0" destOrd="1" presId="urn:microsoft.com/office/officeart/2005/8/layout/chevron2"/>
    <dgm:cxn modelId="{3EAAE4CA-FE59-4209-8BB3-E17FEFF82204}" type="presOf" srcId="{0507F24D-234A-483B-B80F-0AD6AC6405DC}" destId="{C3D136C7-CE28-44AC-BA88-9C6A4878EF6C}" srcOrd="0" destOrd="0" presId="urn:microsoft.com/office/officeart/2005/8/layout/chevron2"/>
    <dgm:cxn modelId="{50A84CC8-5E37-485A-BE4F-9556BA20C320}" type="presOf" srcId="{7EE5D697-EB78-4AA4-BC8B-8B15B45063A0}" destId="{DEF33477-7D6D-4BB3-8F7E-C27E64A271FF}" srcOrd="0" destOrd="2" presId="urn:microsoft.com/office/officeart/2005/8/layout/chevron2"/>
    <dgm:cxn modelId="{97FEB35F-EF1A-4B6D-B46F-9B634E3CAC74}" type="presOf" srcId="{D3C02473-7FE3-437E-A950-D0B11ACF59F1}" destId="{DEF33477-7D6D-4BB3-8F7E-C27E64A271FF}" srcOrd="0" destOrd="0" presId="urn:microsoft.com/office/officeart/2005/8/layout/chevron2"/>
    <dgm:cxn modelId="{B4775DAE-A411-4C94-BE32-5B8CE09C6583}" srcId="{4322CFA9-507B-45B0-B139-BF7FCB5F0B4E}" destId="{D3C02473-7FE3-437E-A950-D0B11ACF59F1}" srcOrd="0" destOrd="0" parTransId="{4AACE534-1AD9-403B-8E04-D3B0749D205B}" sibTransId="{F5DB68B9-81F8-4232-A2F7-A6987A955420}"/>
    <dgm:cxn modelId="{274CFA9F-2B41-441D-BDC5-A313A4E2B097}" type="presOf" srcId="{28EE07E6-B406-4C58-A7FB-3DF78611716E}" destId="{C3D136C7-CE28-44AC-BA88-9C6A4878EF6C}" srcOrd="0" destOrd="2" presId="urn:microsoft.com/office/officeart/2005/8/layout/chevron2"/>
    <dgm:cxn modelId="{FE8A3BB3-DC03-492E-82F2-A74E6CAC13FF}" type="presOf" srcId="{4F89642D-8BB9-4559-8277-485159A9AE31}" destId="{DEF33477-7D6D-4BB3-8F7E-C27E64A271FF}" srcOrd="0" destOrd="1" presId="urn:microsoft.com/office/officeart/2005/8/layout/chevron2"/>
    <dgm:cxn modelId="{354695C3-64C9-44E6-8292-9EAD033C1EE8}" type="presOf" srcId="{7AA0CBD4-15FB-4F7D-8A8B-846735AE0DE7}" destId="{6417232D-0495-4AE0-8435-616C127AFD8E}" srcOrd="0" destOrd="0" presId="urn:microsoft.com/office/officeart/2005/8/layout/chevron2"/>
    <dgm:cxn modelId="{CFD5914D-F567-4D95-B002-F66DCE18445A}" type="presOf" srcId="{77EAD264-4671-4F93-B395-7FD454E39B60}" destId="{C3D136C7-CE28-44AC-BA88-9C6A4878EF6C}" srcOrd="0" destOrd="4" presId="urn:microsoft.com/office/officeart/2005/8/layout/chevron2"/>
    <dgm:cxn modelId="{771D99D1-09B3-4966-9261-5A4247309C14}" srcId="{9158F7F3-E98A-4DF3-8169-108937FC466E}" destId="{28EE07E6-B406-4C58-A7FB-3DF78611716E}" srcOrd="2" destOrd="0" parTransId="{BD1989BD-B886-4401-9834-849C759CFFAC}" sibTransId="{B1E18C02-6285-42F3-A284-B41FBDF1F687}"/>
    <dgm:cxn modelId="{519E6155-CE36-44D2-9F6D-F5DCEF513AC7}" srcId="{9158F7F3-E98A-4DF3-8169-108937FC466E}" destId="{A4F97CD4-199A-47F3-9F99-5EDC1CDAAAC9}" srcOrd="1" destOrd="0" parTransId="{2E3A2155-0506-408C-AA25-29971106701B}" sibTransId="{5CB0A56B-7641-47C5-913D-1F20706FFD77}"/>
    <dgm:cxn modelId="{B475AC08-FD2B-4332-92F7-4EEC3F584154}" srcId="{4322CFA9-507B-45B0-B139-BF7FCB5F0B4E}" destId="{4F89642D-8BB9-4559-8277-485159A9AE31}" srcOrd="1" destOrd="0" parTransId="{CA807AF9-16A9-49C9-95CF-4F51FA278906}" sibTransId="{32B62EF9-A3BE-40E1-89B7-A0F3F4E360C7}"/>
    <dgm:cxn modelId="{45CB743C-9335-4BE0-9B70-AB155921497D}" srcId="{9158F7F3-E98A-4DF3-8169-108937FC466E}" destId="{77EAD264-4671-4F93-B395-7FD454E39B60}" srcOrd="4" destOrd="0" parTransId="{BBFAA767-3810-4CDE-BD3B-74604C1AF74F}" sibTransId="{477C7854-3973-4505-A88B-5A3845645CD1}"/>
    <dgm:cxn modelId="{09CC58B6-0BC1-4DF7-9C80-0158C25A6E7A}" srcId="{7AA0CBD4-15FB-4F7D-8A8B-846735AE0DE7}" destId="{9158F7F3-E98A-4DF3-8169-108937FC466E}" srcOrd="1" destOrd="0" parTransId="{900C0233-AD0C-4A30-BD3D-55CC5199DD23}" sibTransId="{E12AE192-0434-4C12-A47A-318890A9BC2E}"/>
    <dgm:cxn modelId="{351D4494-C216-492F-9275-909E2CC968E7}" type="presParOf" srcId="{6417232D-0495-4AE0-8435-616C127AFD8E}" destId="{EFC0A308-E9CF-41CA-AC1A-B44D0687BF03}" srcOrd="0" destOrd="0" presId="urn:microsoft.com/office/officeart/2005/8/layout/chevron2"/>
    <dgm:cxn modelId="{176D7E38-963B-4C3F-B344-8ECA9ED3E304}" type="presParOf" srcId="{EFC0A308-E9CF-41CA-AC1A-B44D0687BF03}" destId="{784E4FB4-58FD-44F5-AEB2-88D35908A4CC}" srcOrd="0" destOrd="0" presId="urn:microsoft.com/office/officeart/2005/8/layout/chevron2"/>
    <dgm:cxn modelId="{ABC36C1F-0140-4CC5-8B45-E5632F681541}" type="presParOf" srcId="{EFC0A308-E9CF-41CA-AC1A-B44D0687BF03}" destId="{DEF33477-7D6D-4BB3-8F7E-C27E64A271FF}" srcOrd="1" destOrd="0" presId="urn:microsoft.com/office/officeart/2005/8/layout/chevron2"/>
    <dgm:cxn modelId="{99919778-E505-4812-B0BE-7F406827123D}" type="presParOf" srcId="{6417232D-0495-4AE0-8435-616C127AFD8E}" destId="{7AA7E1C0-211C-4AD2-BC01-316CC032625B}" srcOrd="1" destOrd="0" presId="urn:microsoft.com/office/officeart/2005/8/layout/chevron2"/>
    <dgm:cxn modelId="{8C5ED28F-D4B5-4882-BA3D-4826EC147C51}" type="presParOf" srcId="{6417232D-0495-4AE0-8435-616C127AFD8E}" destId="{767CA4A6-C5AB-4359-A5AF-7E65D7C894F7}" srcOrd="2" destOrd="0" presId="urn:microsoft.com/office/officeart/2005/8/layout/chevron2"/>
    <dgm:cxn modelId="{99C98144-0A69-4E27-A8F1-29EE606584C3}" type="presParOf" srcId="{767CA4A6-C5AB-4359-A5AF-7E65D7C894F7}" destId="{B249A9E7-3D8F-4C01-B5AB-D52E9A2D7AE3}" srcOrd="0" destOrd="0" presId="urn:microsoft.com/office/officeart/2005/8/layout/chevron2"/>
    <dgm:cxn modelId="{96912087-10CC-4FBA-9EC7-8C9A2938E337}" type="presParOf" srcId="{767CA4A6-C5AB-4359-A5AF-7E65D7C894F7}" destId="{C3D136C7-CE28-44AC-BA88-9C6A4878EF6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A0CBD4-15FB-4F7D-8A8B-846735AE0DE7}" type="doc">
      <dgm:prSet loTypeId="urn:microsoft.com/office/officeart/2008/layout/VerticalAccentList" loCatId="list" qsTypeId="urn:microsoft.com/office/officeart/2005/8/quickstyle/simple2" qsCatId="simple" csTypeId="urn:microsoft.com/office/officeart/2005/8/colors/colorful5" csCatId="colorful" phldr="1"/>
      <dgm:spPr/>
      <dgm:t>
        <a:bodyPr/>
        <a:lstStyle/>
        <a:p>
          <a:endParaRPr lang="en-US"/>
        </a:p>
      </dgm:t>
    </dgm:pt>
    <dgm:pt modelId="{4322CFA9-507B-45B0-B139-BF7FCB5F0B4E}">
      <dgm:prSet phldrT="[Text]"/>
      <dgm:spPr/>
      <dgm:t>
        <a:bodyPr/>
        <a:lstStyle/>
        <a:p>
          <a:r>
            <a:rPr lang="en-US"/>
            <a:t>La Montana</a:t>
          </a:r>
        </a:p>
      </dgm:t>
    </dgm:pt>
    <dgm:pt modelId="{74C51167-C11A-432D-8F23-185ACE09C0F0}" type="parTrans" cxnId="{47244EE0-F529-4B1A-99E0-AD23D42861A8}">
      <dgm:prSet/>
      <dgm:spPr/>
      <dgm:t>
        <a:bodyPr/>
        <a:lstStyle/>
        <a:p>
          <a:endParaRPr lang="en-US"/>
        </a:p>
      </dgm:t>
    </dgm:pt>
    <dgm:pt modelId="{5487528D-723E-4D37-936F-5E9C8878BF41}" type="sibTrans" cxnId="{47244EE0-F529-4B1A-99E0-AD23D42861A8}">
      <dgm:prSet/>
      <dgm:spPr/>
      <dgm:t>
        <a:bodyPr/>
        <a:lstStyle/>
        <a:p>
          <a:endParaRPr lang="en-US"/>
        </a:p>
      </dgm:t>
    </dgm:pt>
    <dgm:pt modelId="{D3C02473-7FE3-437E-A950-D0B11ACF59F1}">
      <dgm:prSet phldrT="[Text]"/>
      <dgm:spPr/>
      <dgm:t>
        <a:bodyPr/>
        <a:lstStyle/>
        <a:p>
          <a:r>
            <a:rPr lang="en-US" b="0" i="0" dirty="0"/>
            <a:t>Treat guests like family, serve great food, and always exceed expectations. </a:t>
          </a:r>
          <a:endParaRPr lang="en-US" dirty="0"/>
        </a:p>
      </dgm:t>
    </dgm:pt>
    <dgm:pt modelId="{4AACE534-1AD9-403B-8E04-D3B0749D205B}" type="parTrans" cxnId="{B4775DAE-A411-4C94-BE32-5B8CE09C6583}">
      <dgm:prSet/>
      <dgm:spPr/>
      <dgm:t>
        <a:bodyPr/>
        <a:lstStyle/>
        <a:p>
          <a:endParaRPr lang="en-US"/>
        </a:p>
      </dgm:t>
    </dgm:pt>
    <dgm:pt modelId="{F5DB68B9-81F8-4232-A2F7-A6987A955420}" type="sibTrans" cxnId="{B4775DAE-A411-4C94-BE32-5B8CE09C6583}">
      <dgm:prSet/>
      <dgm:spPr/>
      <dgm:t>
        <a:bodyPr/>
        <a:lstStyle/>
        <a:p>
          <a:endParaRPr lang="en-US"/>
        </a:p>
      </dgm:t>
    </dgm:pt>
    <dgm:pt modelId="{9158F7F3-E98A-4DF3-8169-108937FC466E}">
      <dgm:prSet phldrT="[Text]"/>
      <dgm:spPr/>
      <dgm:t>
        <a:bodyPr/>
        <a:lstStyle/>
        <a:p>
          <a:r>
            <a:rPr lang="en-US"/>
            <a:t>Habibi</a:t>
          </a:r>
        </a:p>
      </dgm:t>
    </dgm:pt>
    <dgm:pt modelId="{900C0233-AD0C-4A30-BD3D-55CC5199DD23}" type="parTrans" cxnId="{09CC58B6-0BC1-4DF7-9C80-0158C25A6E7A}">
      <dgm:prSet/>
      <dgm:spPr/>
      <dgm:t>
        <a:bodyPr/>
        <a:lstStyle/>
        <a:p>
          <a:endParaRPr lang="en-US"/>
        </a:p>
      </dgm:t>
    </dgm:pt>
    <dgm:pt modelId="{E12AE192-0434-4C12-A47A-318890A9BC2E}" type="sibTrans" cxnId="{09CC58B6-0BC1-4DF7-9C80-0158C25A6E7A}">
      <dgm:prSet/>
      <dgm:spPr/>
      <dgm:t>
        <a:bodyPr/>
        <a:lstStyle/>
        <a:p>
          <a:endParaRPr lang="en-US"/>
        </a:p>
      </dgm:t>
    </dgm:pt>
    <dgm:pt modelId="{0507F24D-234A-483B-B80F-0AD6AC6405DC}">
      <dgm:prSet phldrT="[Text]"/>
      <dgm:spPr/>
      <dgm:t>
        <a:bodyPr/>
        <a:lstStyle/>
        <a:p>
          <a:r>
            <a:rPr lang="en-US"/>
            <a:t>Always conveys the message to be honest in delivering the satisfaction to customers in every aspect.</a:t>
          </a:r>
        </a:p>
      </dgm:t>
    </dgm:pt>
    <dgm:pt modelId="{1C51CE57-830F-4931-A46A-4D25D9A137B6}" type="parTrans" cxnId="{B96E2027-0AAD-4BC3-89DA-27BED3D18DCA}">
      <dgm:prSet/>
      <dgm:spPr/>
      <dgm:t>
        <a:bodyPr/>
        <a:lstStyle/>
        <a:p>
          <a:endParaRPr lang="en-US"/>
        </a:p>
      </dgm:t>
    </dgm:pt>
    <dgm:pt modelId="{2BCBAB72-D970-4DC2-927D-5F268362D813}" type="sibTrans" cxnId="{B96E2027-0AAD-4BC3-89DA-27BED3D18DCA}">
      <dgm:prSet/>
      <dgm:spPr/>
      <dgm:t>
        <a:bodyPr/>
        <a:lstStyle/>
        <a:p>
          <a:endParaRPr lang="en-US"/>
        </a:p>
      </dgm:t>
    </dgm:pt>
    <dgm:pt modelId="{01E19327-9AFC-4139-951E-4C0DCE79ECFE}">
      <dgm:prSet phldrT="[Text]"/>
      <dgm:spPr/>
      <dgm:t>
        <a:bodyPr/>
        <a:lstStyle/>
        <a:p>
          <a:r>
            <a:rPr lang="en-US" dirty="0"/>
            <a:t>Social media platforms, events, customer feedbacks and complaints.</a:t>
          </a:r>
        </a:p>
      </dgm:t>
    </dgm:pt>
    <dgm:pt modelId="{A9F3F71B-38FC-484D-875F-A74E98A1F38B}" type="parTrans" cxnId="{0ED4C58F-6A67-4C2D-9798-FD6D11730A44}">
      <dgm:prSet/>
      <dgm:spPr/>
      <dgm:t>
        <a:bodyPr/>
        <a:lstStyle/>
        <a:p>
          <a:endParaRPr lang="en-US"/>
        </a:p>
      </dgm:t>
    </dgm:pt>
    <dgm:pt modelId="{7B3F06FE-BE7E-492C-87F8-0EBAF9513616}" type="sibTrans" cxnId="{0ED4C58F-6A67-4C2D-9798-FD6D11730A44}">
      <dgm:prSet/>
      <dgm:spPr/>
      <dgm:t>
        <a:bodyPr/>
        <a:lstStyle/>
        <a:p>
          <a:endParaRPr lang="en-US"/>
        </a:p>
      </dgm:t>
    </dgm:pt>
    <dgm:pt modelId="{BBE13D57-02AA-40F2-A9F0-08FACA75EAB3}">
      <dgm:prSet phldrT="[Text]"/>
      <dgm:spPr/>
      <dgm:t>
        <a:bodyPr/>
        <a:lstStyle/>
        <a:p>
          <a:r>
            <a:rPr lang="en-US"/>
            <a:t>Promotional offers, ratings, reviews, ads, website.</a:t>
          </a:r>
        </a:p>
      </dgm:t>
    </dgm:pt>
    <dgm:pt modelId="{DA590E7E-6F29-4675-8009-41CBF2B8B249}" type="parTrans" cxnId="{373F4AB1-1C16-415C-867D-A095E3F4F51F}">
      <dgm:prSet/>
      <dgm:spPr/>
      <dgm:t>
        <a:bodyPr/>
        <a:lstStyle/>
        <a:p>
          <a:endParaRPr lang="en-US"/>
        </a:p>
      </dgm:t>
    </dgm:pt>
    <dgm:pt modelId="{82E64507-EE3C-4940-81D0-E3DADECC4970}" type="sibTrans" cxnId="{373F4AB1-1C16-415C-867D-A095E3F4F51F}">
      <dgm:prSet/>
      <dgm:spPr/>
      <dgm:t>
        <a:bodyPr/>
        <a:lstStyle/>
        <a:p>
          <a:endParaRPr lang="en-US"/>
        </a:p>
      </dgm:t>
    </dgm:pt>
    <dgm:pt modelId="{2E1CBC5C-82DD-41A0-8E48-B4B54CAD6D00}">
      <dgm:prSet phldrT="[Text]"/>
      <dgm:spPr/>
      <dgm:t>
        <a:bodyPr/>
        <a:lstStyle/>
        <a:p>
          <a:r>
            <a:rPr lang="en-US" dirty="0"/>
            <a:t>Most promotion is done through word of mouth.</a:t>
          </a:r>
        </a:p>
      </dgm:t>
    </dgm:pt>
    <dgm:pt modelId="{3270EA99-780D-4C0C-98F6-23E5B01964E0}" type="parTrans" cxnId="{3C659C5E-2FEB-479E-86BE-52E1D333F116}">
      <dgm:prSet/>
      <dgm:spPr/>
      <dgm:t>
        <a:bodyPr/>
        <a:lstStyle/>
        <a:p>
          <a:endParaRPr lang="en-US"/>
        </a:p>
      </dgm:t>
    </dgm:pt>
    <dgm:pt modelId="{4830D8DD-D4A7-401E-8B28-5E38F27D4F09}" type="sibTrans" cxnId="{3C659C5E-2FEB-479E-86BE-52E1D333F116}">
      <dgm:prSet/>
      <dgm:spPr/>
      <dgm:t>
        <a:bodyPr/>
        <a:lstStyle/>
        <a:p>
          <a:endParaRPr lang="en-US"/>
        </a:p>
      </dgm:t>
    </dgm:pt>
    <dgm:pt modelId="{12BDB0EE-7997-486B-875F-67CC2F4583AC}" type="pres">
      <dgm:prSet presAssocID="{7AA0CBD4-15FB-4F7D-8A8B-846735AE0DE7}" presName="Name0" presStyleCnt="0">
        <dgm:presLayoutVars>
          <dgm:chMax/>
          <dgm:chPref/>
          <dgm:dir/>
        </dgm:presLayoutVars>
      </dgm:prSet>
      <dgm:spPr/>
      <dgm:t>
        <a:bodyPr/>
        <a:lstStyle/>
        <a:p>
          <a:endParaRPr lang="en-US"/>
        </a:p>
      </dgm:t>
    </dgm:pt>
    <dgm:pt modelId="{1ECD4ED6-5D70-4480-AF57-6B3801B170FE}" type="pres">
      <dgm:prSet presAssocID="{4322CFA9-507B-45B0-B139-BF7FCB5F0B4E}" presName="parenttextcomposite" presStyleCnt="0"/>
      <dgm:spPr/>
      <dgm:t>
        <a:bodyPr/>
        <a:lstStyle/>
        <a:p>
          <a:endParaRPr lang="en-US"/>
        </a:p>
      </dgm:t>
    </dgm:pt>
    <dgm:pt modelId="{17542FBF-45A5-44C3-AD35-B4A2C010F0A5}" type="pres">
      <dgm:prSet presAssocID="{4322CFA9-507B-45B0-B139-BF7FCB5F0B4E}" presName="parenttext" presStyleLbl="revTx" presStyleIdx="0" presStyleCnt="2">
        <dgm:presLayoutVars>
          <dgm:chMax/>
          <dgm:chPref val="2"/>
          <dgm:bulletEnabled val="1"/>
        </dgm:presLayoutVars>
      </dgm:prSet>
      <dgm:spPr/>
      <dgm:t>
        <a:bodyPr/>
        <a:lstStyle/>
        <a:p>
          <a:endParaRPr lang="en-US"/>
        </a:p>
      </dgm:t>
    </dgm:pt>
    <dgm:pt modelId="{2A6F61A5-7BE2-4988-A0B7-AE60F1430254}" type="pres">
      <dgm:prSet presAssocID="{4322CFA9-507B-45B0-B139-BF7FCB5F0B4E}" presName="composite" presStyleCnt="0"/>
      <dgm:spPr/>
      <dgm:t>
        <a:bodyPr/>
        <a:lstStyle/>
        <a:p>
          <a:endParaRPr lang="en-US"/>
        </a:p>
      </dgm:t>
    </dgm:pt>
    <dgm:pt modelId="{250BD9B8-B3D2-4B2D-8FC4-D0F772A21A14}" type="pres">
      <dgm:prSet presAssocID="{4322CFA9-507B-45B0-B139-BF7FCB5F0B4E}" presName="chevron1" presStyleLbl="alignNode1" presStyleIdx="0" presStyleCnt="14"/>
      <dgm:spPr/>
      <dgm:t>
        <a:bodyPr/>
        <a:lstStyle/>
        <a:p>
          <a:endParaRPr lang="en-US"/>
        </a:p>
      </dgm:t>
    </dgm:pt>
    <dgm:pt modelId="{B34A39B1-4C83-497F-82A8-10E414AA5F7B}" type="pres">
      <dgm:prSet presAssocID="{4322CFA9-507B-45B0-B139-BF7FCB5F0B4E}" presName="chevron2" presStyleLbl="alignNode1" presStyleIdx="1" presStyleCnt="14"/>
      <dgm:spPr/>
      <dgm:t>
        <a:bodyPr/>
        <a:lstStyle/>
        <a:p>
          <a:endParaRPr lang="en-US"/>
        </a:p>
      </dgm:t>
    </dgm:pt>
    <dgm:pt modelId="{25D6DF66-AC58-4F70-9E50-26671238DFBE}" type="pres">
      <dgm:prSet presAssocID="{4322CFA9-507B-45B0-B139-BF7FCB5F0B4E}" presName="chevron3" presStyleLbl="alignNode1" presStyleIdx="2" presStyleCnt="14"/>
      <dgm:spPr/>
      <dgm:t>
        <a:bodyPr/>
        <a:lstStyle/>
        <a:p>
          <a:endParaRPr lang="en-US"/>
        </a:p>
      </dgm:t>
    </dgm:pt>
    <dgm:pt modelId="{77026D06-A942-41D1-9F10-ED9D1DBF9E4A}" type="pres">
      <dgm:prSet presAssocID="{4322CFA9-507B-45B0-B139-BF7FCB5F0B4E}" presName="chevron4" presStyleLbl="alignNode1" presStyleIdx="3" presStyleCnt="14"/>
      <dgm:spPr/>
      <dgm:t>
        <a:bodyPr/>
        <a:lstStyle/>
        <a:p>
          <a:endParaRPr lang="en-US"/>
        </a:p>
      </dgm:t>
    </dgm:pt>
    <dgm:pt modelId="{DB9A5D3B-FB0E-4DB9-9C7B-8B89B0631AD1}" type="pres">
      <dgm:prSet presAssocID="{4322CFA9-507B-45B0-B139-BF7FCB5F0B4E}" presName="chevron5" presStyleLbl="alignNode1" presStyleIdx="4" presStyleCnt="14"/>
      <dgm:spPr/>
      <dgm:t>
        <a:bodyPr/>
        <a:lstStyle/>
        <a:p>
          <a:endParaRPr lang="en-US"/>
        </a:p>
      </dgm:t>
    </dgm:pt>
    <dgm:pt modelId="{1D90DA43-4EC1-46D5-8201-5B02CE60BA8D}" type="pres">
      <dgm:prSet presAssocID="{4322CFA9-507B-45B0-B139-BF7FCB5F0B4E}" presName="chevron6" presStyleLbl="alignNode1" presStyleIdx="5" presStyleCnt="14"/>
      <dgm:spPr/>
      <dgm:t>
        <a:bodyPr/>
        <a:lstStyle/>
        <a:p>
          <a:endParaRPr lang="en-US"/>
        </a:p>
      </dgm:t>
    </dgm:pt>
    <dgm:pt modelId="{553EAB51-22F9-4810-A2B2-DFE1918D2D98}" type="pres">
      <dgm:prSet presAssocID="{4322CFA9-507B-45B0-B139-BF7FCB5F0B4E}" presName="chevron7" presStyleLbl="alignNode1" presStyleIdx="6" presStyleCnt="14"/>
      <dgm:spPr/>
      <dgm:t>
        <a:bodyPr/>
        <a:lstStyle/>
        <a:p>
          <a:endParaRPr lang="en-US"/>
        </a:p>
      </dgm:t>
    </dgm:pt>
    <dgm:pt modelId="{DB1916E1-4D6E-4C27-8575-E04270D8D83F}" type="pres">
      <dgm:prSet presAssocID="{4322CFA9-507B-45B0-B139-BF7FCB5F0B4E}" presName="childtext" presStyleLbl="solidFgAcc1" presStyleIdx="0" presStyleCnt="2">
        <dgm:presLayoutVars>
          <dgm:chMax/>
          <dgm:chPref val="0"/>
          <dgm:bulletEnabled val="1"/>
        </dgm:presLayoutVars>
      </dgm:prSet>
      <dgm:spPr/>
      <dgm:t>
        <a:bodyPr/>
        <a:lstStyle/>
        <a:p>
          <a:endParaRPr lang="en-US"/>
        </a:p>
      </dgm:t>
    </dgm:pt>
    <dgm:pt modelId="{AA7C1F0F-A5CD-45F9-880A-A5D4F3A8018B}" type="pres">
      <dgm:prSet presAssocID="{5487528D-723E-4D37-936F-5E9C8878BF41}" presName="sibTrans" presStyleCnt="0"/>
      <dgm:spPr/>
      <dgm:t>
        <a:bodyPr/>
        <a:lstStyle/>
        <a:p>
          <a:endParaRPr lang="en-US"/>
        </a:p>
      </dgm:t>
    </dgm:pt>
    <dgm:pt modelId="{52431A6D-BD6B-492E-A533-B06D87491D10}" type="pres">
      <dgm:prSet presAssocID="{9158F7F3-E98A-4DF3-8169-108937FC466E}" presName="parenttextcomposite" presStyleCnt="0"/>
      <dgm:spPr/>
      <dgm:t>
        <a:bodyPr/>
        <a:lstStyle/>
        <a:p>
          <a:endParaRPr lang="en-US"/>
        </a:p>
      </dgm:t>
    </dgm:pt>
    <dgm:pt modelId="{D26623F5-0222-43DC-9E48-D9DF5F594AA2}" type="pres">
      <dgm:prSet presAssocID="{9158F7F3-E98A-4DF3-8169-108937FC466E}" presName="parenttext" presStyleLbl="revTx" presStyleIdx="1" presStyleCnt="2">
        <dgm:presLayoutVars>
          <dgm:chMax/>
          <dgm:chPref val="2"/>
          <dgm:bulletEnabled val="1"/>
        </dgm:presLayoutVars>
      </dgm:prSet>
      <dgm:spPr/>
      <dgm:t>
        <a:bodyPr/>
        <a:lstStyle/>
        <a:p>
          <a:endParaRPr lang="en-US"/>
        </a:p>
      </dgm:t>
    </dgm:pt>
    <dgm:pt modelId="{183AB8CF-FBD8-40A4-A6B3-14188D442056}" type="pres">
      <dgm:prSet presAssocID="{9158F7F3-E98A-4DF3-8169-108937FC466E}" presName="composite" presStyleCnt="0"/>
      <dgm:spPr/>
      <dgm:t>
        <a:bodyPr/>
        <a:lstStyle/>
        <a:p>
          <a:endParaRPr lang="en-US"/>
        </a:p>
      </dgm:t>
    </dgm:pt>
    <dgm:pt modelId="{8C2460FD-8F95-45A0-80B5-A633BD19A84F}" type="pres">
      <dgm:prSet presAssocID="{9158F7F3-E98A-4DF3-8169-108937FC466E}" presName="chevron1" presStyleLbl="alignNode1" presStyleIdx="7" presStyleCnt="14"/>
      <dgm:spPr/>
      <dgm:t>
        <a:bodyPr/>
        <a:lstStyle/>
        <a:p>
          <a:endParaRPr lang="en-US"/>
        </a:p>
      </dgm:t>
    </dgm:pt>
    <dgm:pt modelId="{B7A68AEF-8888-4BD4-9671-08E4298EDC23}" type="pres">
      <dgm:prSet presAssocID="{9158F7F3-E98A-4DF3-8169-108937FC466E}" presName="chevron2" presStyleLbl="alignNode1" presStyleIdx="8" presStyleCnt="14"/>
      <dgm:spPr/>
      <dgm:t>
        <a:bodyPr/>
        <a:lstStyle/>
        <a:p>
          <a:endParaRPr lang="en-US"/>
        </a:p>
      </dgm:t>
    </dgm:pt>
    <dgm:pt modelId="{2CCA2B23-70AE-4F75-9706-923E7A7E3593}" type="pres">
      <dgm:prSet presAssocID="{9158F7F3-E98A-4DF3-8169-108937FC466E}" presName="chevron3" presStyleLbl="alignNode1" presStyleIdx="9" presStyleCnt="14"/>
      <dgm:spPr/>
      <dgm:t>
        <a:bodyPr/>
        <a:lstStyle/>
        <a:p>
          <a:endParaRPr lang="en-US"/>
        </a:p>
      </dgm:t>
    </dgm:pt>
    <dgm:pt modelId="{76F26EB7-9C68-4702-A059-17AAE24EFD87}" type="pres">
      <dgm:prSet presAssocID="{9158F7F3-E98A-4DF3-8169-108937FC466E}" presName="chevron4" presStyleLbl="alignNode1" presStyleIdx="10" presStyleCnt="14"/>
      <dgm:spPr/>
      <dgm:t>
        <a:bodyPr/>
        <a:lstStyle/>
        <a:p>
          <a:endParaRPr lang="en-US"/>
        </a:p>
      </dgm:t>
    </dgm:pt>
    <dgm:pt modelId="{0FDAFDEE-1439-4DB5-BE12-B94C0F77CBAE}" type="pres">
      <dgm:prSet presAssocID="{9158F7F3-E98A-4DF3-8169-108937FC466E}" presName="chevron5" presStyleLbl="alignNode1" presStyleIdx="11" presStyleCnt="14"/>
      <dgm:spPr/>
      <dgm:t>
        <a:bodyPr/>
        <a:lstStyle/>
        <a:p>
          <a:endParaRPr lang="en-US"/>
        </a:p>
      </dgm:t>
    </dgm:pt>
    <dgm:pt modelId="{2E7132C8-02D6-4E8A-8B2A-DD28710D1014}" type="pres">
      <dgm:prSet presAssocID="{9158F7F3-E98A-4DF3-8169-108937FC466E}" presName="chevron6" presStyleLbl="alignNode1" presStyleIdx="12" presStyleCnt="14"/>
      <dgm:spPr/>
      <dgm:t>
        <a:bodyPr/>
        <a:lstStyle/>
        <a:p>
          <a:endParaRPr lang="en-US"/>
        </a:p>
      </dgm:t>
    </dgm:pt>
    <dgm:pt modelId="{9B5BA547-D37F-49AB-BF37-0A292A783D7F}" type="pres">
      <dgm:prSet presAssocID="{9158F7F3-E98A-4DF3-8169-108937FC466E}" presName="chevron7" presStyleLbl="alignNode1" presStyleIdx="13" presStyleCnt="14"/>
      <dgm:spPr/>
      <dgm:t>
        <a:bodyPr/>
        <a:lstStyle/>
        <a:p>
          <a:endParaRPr lang="en-US"/>
        </a:p>
      </dgm:t>
    </dgm:pt>
    <dgm:pt modelId="{8A546E31-9D55-4E38-A16D-2B490BF3AADF}" type="pres">
      <dgm:prSet presAssocID="{9158F7F3-E98A-4DF3-8169-108937FC466E}" presName="childtext" presStyleLbl="solidFgAcc1" presStyleIdx="1" presStyleCnt="2">
        <dgm:presLayoutVars>
          <dgm:chMax/>
          <dgm:chPref val="0"/>
          <dgm:bulletEnabled val="1"/>
        </dgm:presLayoutVars>
      </dgm:prSet>
      <dgm:spPr/>
      <dgm:t>
        <a:bodyPr/>
        <a:lstStyle/>
        <a:p>
          <a:endParaRPr lang="en-US"/>
        </a:p>
      </dgm:t>
    </dgm:pt>
  </dgm:ptLst>
  <dgm:cxnLst>
    <dgm:cxn modelId="{3C659C5E-2FEB-479E-86BE-52E1D333F116}" srcId="{4322CFA9-507B-45B0-B139-BF7FCB5F0B4E}" destId="{2E1CBC5C-82DD-41A0-8E48-B4B54CAD6D00}" srcOrd="1" destOrd="0" parTransId="{3270EA99-780D-4C0C-98F6-23E5B01964E0}" sibTransId="{4830D8DD-D4A7-401E-8B28-5E38F27D4F09}"/>
    <dgm:cxn modelId="{457D03C6-E24C-4D87-A708-175A4F6B74A2}" type="presOf" srcId="{2E1CBC5C-82DD-41A0-8E48-B4B54CAD6D00}" destId="{DB1916E1-4D6E-4C27-8575-E04270D8D83F}" srcOrd="0" destOrd="1" presId="urn:microsoft.com/office/officeart/2008/layout/VerticalAccentList"/>
    <dgm:cxn modelId="{FF79E6FB-8759-43AD-8A91-D7990E99A5DD}" type="presOf" srcId="{BBE13D57-02AA-40F2-A9F0-08FACA75EAB3}" destId="{8A546E31-9D55-4E38-A16D-2B490BF3AADF}" srcOrd="0" destOrd="0" presId="urn:microsoft.com/office/officeart/2008/layout/VerticalAccentList"/>
    <dgm:cxn modelId="{D05E8ACA-1812-4866-B164-D663524DF55A}" type="presOf" srcId="{D3C02473-7FE3-437E-A950-D0B11ACF59F1}" destId="{DB1916E1-4D6E-4C27-8575-E04270D8D83F}" srcOrd="0" destOrd="2" presId="urn:microsoft.com/office/officeart/2008/layout/VerticalAccentList"/>
    <dgm:cxn modelId="{2CBCFC00-55FD-43EF-A717-2667709A94F0}" type="presOf" srcId="{7AA0CBD4-15FB-4F7D-8A8B-846735AE0DE7}" destId="{12BDB0EE-7997-486B-875F-67CC2F4583AC}" srcOrd="0" destOrd="0" presId="urn:microsoft.com/office/officeart/2008/layout/VerticalAccentList"/>
    <dgm:cxn modelId="{B96E2027-0AAD-4BC3-89DA-27BED3D18DCA}" srcId="{9158F7F3-E98A-4DF3-8169-108937FC466E}" destId="{0507F24D-234A-483B-B80F-0AD6AC6405DC}" srcOrd="1" destOrd="0" parTransId="{1C51CE57-830F-4931-A46A-4D25D9A137B6}" sibTransId="{2BCBAB72-D970-4DC2-927D-5F268362D813}"/>
    <dgm:cxn modelId="{0ED4C58F-6A67-4C2D-9798-FD6D11730A44}" srcId="{4322CFA9-507B-45B0-B139-BF7FCB5F0B4E}" destId="{01E19327-9AFC-4139-951E-4C0DCE79ECFE}" srcOrd="0" destOrd="0" parTransId="{A9F3F71B-38FC-484D-875F-A74E98A1F38B}" sibTransId="{7B3F06FE-BE7E-492C-87F8-0EBAF9513616}"/>
    <dgm:cxn modelId="{9C05A673-2A61-4A4D-8390-CCAEC1221729}" type="presOf" srcId="{0507F24D-234A-483B-B80F-0AD6AC6405DC}" destId="{8A546E31-9D55-4E38-A16D-2B490BF3AADF}" srcOrd="0" destOrd="1" presId="urn:microsoft.com/office/officeart/2008/layout/VerticalAccentList"/>
    <dgm:cxn modelId="{93306AF8-7D4D-49A0-B44C-37F79938011C}" type="presOf" srcId="{9158F7F3-E98A-4DF3-8169-108937FC466E}" destId="{D26623F5-0222-43DC-9E48-D9DF5F594AA2}" srcOrd="0" destOrd="0" presId="urn:microsoft.com/office/officeart/2008/layout/VerticalAccentList"/>
    <dgm:cxn modelId="{09CC58B6-0BC1-4DF7-9C80-0158C25A6E7A}" srcId="{7AA0CBD4-15FB-4F7D-8A8B-846735AE0DE7}" destId="{9158F7F3-E98A-4DF3-8169-108937FC466E}" srcOrd="1" destOrd="0" parTransId="{900C0233-AD0C-4A30-BD3D-55CC5199DD23}" sibTransId="{E12AE192-0434-4C12-A47A-318890A9BC2E}"/>
    <dgm:cxn modelId="{B4775DAE-A411-4C94-BE32-5B8CE09C6583}" srcId="{4322CFA9-507B-45B0-B139-BF7FCB5F0B4E}" destId="{D3C02473-7FE3-437E-A950-D0B11ACF59F1}" srcOrd="2" destOrd="0" parTransId="{4AACE534-1AD9-403B-8E04-D3B0749D205B}" sibTransId="{F5DB68B9-81F8-4232-A2F7-A6987A955420}"/>
    <dgm:cxn modelId="{38214F3F-BBB8-4B36-8C85-2E8E20A4DA52}" type="presOf" srcId="{4322CFA9-507B-45B0-B139-BF7FCB5F0B4E}" destId="{17542FBF-45A5-44C3-AD35-B4A2C010F0A5}" srcOrd="0" destOrd="0" presId="urn:microsoft.com/office/officeart/2008/layout/VerticalAccentList"/>
    <dgm:cxn modelId="{373F4AB1-1C16-415C-867D-A095E3F4F51F}" srcId="{9158F7F3-E98A-4DF3-8169-108937FC466E}" destId="{BBE13D57-02AA-40F2-A9F0-08FACA75EAB3}" srcOrd="0" destOrd="0" parTransId="{DA590E7E-6F29-4675-8009-41CBF2B8B249}" sibTransId="{82E64507-EE3C-4940-81D0-E3DADECC4970}"/>
    <dgm:cxn modelId="{47244EE0-F529-4B1A-99E0-AD23D42861A8}" srcId="{7AA0CBD4-15FB-4F7D-8A8B-846735AE0DE7}" destId="{4322CFA9-507B-45B0-B139-BF7FCB5F0B4E}" srcOrd="0" destOrd="0" parTransId="{74C51167-C11A-432D-8F23-185ACE09C0F0}" sibTransId="{5487528D-723E-4D37-936F-5E9C8878BF41}"/>
    <dgm:cxn modelId="{F6FEFACA-24ED-450D-8697-03E45826302B}" type="presOf" srcId="{01E19327-9AFC-4139-951E-4C0DCE79ECFE}" destId="{DB1916E1-4D6E-4C27-8575-E04270D8D83F}" srcOrd="0" destOrd="0" presId="urn:microsoft.com/office/officeart/2008/layout/VerticalAccentList"/>
    <dgm:cxn modelId="{10775850-FAF9-4AD1-8AED-F994DF1CF316}" type="presParOf" srcId="{12BDB0EE-7997-486B-875F-67CC2F4583AC}" destId="{1ECD4ED6-5D70-4480-AF57-6B3801B170FE}" srcOrd="0" destOrd="0" presId="urn:microsoft.com/office/officeart/2008/layout/VerticalAccentList"/>
    <dgm:cxn modelId="{DEF838DC-950A-4F17-B8D3-CDBBA6E68C35}" type="presParOf" srcId="{1ECD4ED6-5D70-4480-AF57-6B3801B170FE}" destId="{17542FBF-45A5-44C3-AD35-B4A2C010F0A5}" srcOrd="0" destOrd="0" presId="urn:microsoft.com/office/officeart/2008/layout/VerticalAccentList"/>
    <dgm:cxn modelId="{8B583DCA-CDD8-483F-884B-3AF80870CD83}" type="presParOf" srcId="{12BDB0EE-7997-486B-875F-67CC2F4583AC}" destId="{2A6F61A5-7BE2-4988-A0B7-AE60F1430254}" srcOrd="1" destOrd="0" presId="urn:microsoft.com/office/officeart/2008/layout/VerticalAccentList"/>
    <dgm:cxn modelId="{82C99CB8-B37A-48A5-8FE9-D12C5BCD55B0}" type="presParOf" srcId="{2A6F61A5-7BE2-4988-A0B7-AE60F1430254}" destId="{250BD9B8-B3D2-4B2D-8FC4-D0F772A21A14}" srcOrd="0" destOrd="0" presId="urn:microsoft.com/office/officeart/2008/layout/VerticalAccentList"/>
    <dgm:cxn modelId="{DC9A25AA-E6CF-4647-A6D6-ECC930798EEF}" type="presParOf" srcId="{2A6F61A5-7BE2-4988-A0B7-AE60F1430254}" destId="{B34A39B1-4C83-497F-82A8-10E414AA5F7B}" srcOrd="1" destOrd="0" presId="urn:microsoft.com/office/officeart/2008/layout/VerticalAccentList"/>
    <dgm:cxn modelId="{9E0A7E89-BBBC-41C3-AAB5-BC4E1507B954}" type="presParOf" srcId="{2A6F61A5-7BE2-4988-A0B7-AE60F1430254}" destId="{25D6DF66-AC58-4F70-9E50-26671238DFBE}" srcOrd="2" destOrd="0" presId="urn:microsoft.com/office/officeart/2008/layout/VerticalAccentList"/>
    <dgm:cxn modelId="{71AC9235-4573-407C-91B3-66031CE92ECE}" type="presParOf" srcId="{2A6F61A5-7BE2-4988-A0B7-AE60F1430254}" destId="{77026D06-A942-41D1-9F10-ED9D1DBF9E4A}" srcOrd="3" destOrd="0" presId="urn:microsoft.com/office/officeart/2008/layout/VerticalAccentList"/>
    <dgm:cxn modelId="{05073EFB-2417-448C-909A-56139B23ACAD}" type="presParOf" srcId="{2A6F61A5-7BE2-4988-A0B7-AE60F1430254}" destId="{DB9A5D3B-FB0E-4DB9-9C7B-8B89B0631AD1}" srcOrd="4" destOrd="0" presId="urn:microsoft.com/office/officeart/2008/layout/VerticalAccentList"/>
    <dgm:cxn modelId="{BA381FEF-A5A2-4EA5-9639-C97F91770733}" type="presParOf" srcId="{2A6F61A5-7BE2-4988-A0B7-AE60F1430254}" destId="{1D90DA43-4EC1-46D5-8201-5B02CE60BA8D}" srcOrd="5" destOrd="0" presId="urn:microsoft.com/office/officeart/2008/layout/VerticalAccentList"/>
    <dgm:cxn modelId="{67AE6F91-54F8-4B27-9C69-10A51F5C48A6}" type="presParOf" srcId="{2A6F61A5-7BE2-4988-A0B7-AE60F1430254}" destId="{553EAB51-22F9-4810-A2B2-DFE1918D2D98}" srcOrd="6" destOrd="0" presId="urn:microsoft.com/office/officeart/2008/layout/VerticalAccentList"/>
    <dgm:cxn modelId="{63880CA0-8B92-462F-9766-0C68D112BF32}" type="presParOf" srcId="{2A6F61A5-7BE2-4988-A0B7-AE60F1430254}" destId="{DB1916E1-4D6E-4C27-8575-E04270D8D83F}" srcOrd="7" destOrd="0" presId="urn:microsoft.com/office/officeart/2008/layout/VerticalAccentList"/>
    <dgm:cxn modelId="{A9464B83-92EE-4714-B6D0-04A8C7F47B1B}" type="presParOf" srcId="{12BDB0EE-7997-486B-875F-67CC2F4583AC}" destId="{AA7C1F0F-A5CD-45F9-880A-A5D4F3A8018B}" srcOrd="2" destOrd="0" presId="urn:microsoft.com/office/officeart/2008/layout/VerticalAccentList"/>
    <dgm:cxn modelId="{831E9161-084F-411E-A19F-2CCABA2231F7}" type="presParOf" srcId="{12BDB0EE-7997-486B-875F-67CC2F4583AC}" destId="{52431A6D-BD6B-492E-A533-B06D87491D10}" srcOrd="3" destOrd="0" presId="urn:microsoft.com/office/officeart/2008/layout/VerticalAccentList"/>
    <dgm:cxn modelId="{7C4429EF-AC2C-423D-8CF9-EA746DFE256F}" type="presParOf" srcId="{52431A6D-BD6B-492E-A533-B06D87491D10}" destId="{D26623F5-0222-43DC-9E48-D9DF5F594AA2}" srcOrd="0" destOrd="0" presId="urn:microsoft.com/office/officeart/2008/layout/VerticalAccentList"/>
    <dgm:cxn modelId="{9D9D1B06-E84A-4D08-89A8-56EBEAA20EE6}" type="presParOf" srcId="{12BDB0EE-7997-486B-875F-67CC2F4583AC}" destId="{183AB8CF-FBD8-40A4-A6B3-14188D442056}" srcOrd="4" destOrd="0" presId="urn:microsoft.com/office/officeart/2008/layout/VerticalAccentList"/>
    <dgm:cxn modelId="{BBD6C3A7-5020-47BA-B37F-DB66F95EB8B9}" type="presParOf" srcId="{183AB8CF-FBD8-40A4-A6B3-14188D442056}" destId="{8C2460FD-8F95-45A0-80B5-A633BD19A84F}" srcOrd="0" destOrd="0" presId="urn:microsoft.com/office/officeart/2008/layout/VerticalAccentList"/>
    <dgm:cxn modelId="{1B74341B-BBA0-4A3E-A653-5D6C6C3B5DBB}" type="presParOf" srcId="{183AB8CF-FBD8-40A4-A6B3-14188D442056}" destId="{B7A68AEF-8888-4BD4-9671-08E4298EDC23}" srcOrd="1" destOrd="0" presId="urn:microsoft.com/office/officeart/2008/layout/VerticalAccentList"/>
    <dgm:cxn modelId="{312066D0-9ED1-4CCE-B2BC-5D3C85D6A54F}" type="presParOf" srcId="{183AB8CF-FBD8-40A4-A6B3-14188D442056}" destId="{2CCA2B23-70AE-4F75-9706-923E7A7E3593}" srcOrd="2" destOrd="0" presId="urn:microsoft.com/office/officeart/2008/layout/VerticalAccentList"/>
    <dgm:cxn modelId="{051976CA-99BF-4320-B314-C5D543F50633}" type="presParOf" srcId="{183AB8CF-FBD8-40A4-A6B3-14188D442056}" destId="{76F26EB7-9C68-4702-A059-17AAE24EFD87}" srcOrd="3" destOrd="0" presId="urn:microsoft.com/office/officeart/2008/layout/VerticalAccentList"/>
    <dgm:cxn modelId="{81AC04F2-E7FC-40F4-9FF0-9D7B6C0131D8}" type="presParOf" srcId="{183AB8CF-FBD8-40A4-A6B3-14188D442056}" destId="{0FDAFDEE-1439-4DB5-BE12-B94C0F77CBAE}" srcOrd="4" destOrd="0" presId="urn:microsoft.com/office/officeart/2008/layout/VerticalAccentList"/>
    <dgm:cxn modelId="{3133155F-7450-4AC2-AF2F-004CB5B18E0C}" type="presParOf" srcId="{183AB8CF-FBD8-40A4-A6B3-14188D442056}" destId="{2E7132C8-02D6-4E8A-8B2A-DD28710D1014}" srcOrd="5" destOrd="0" presId="urn:microsoft.com/office/officeart/2008/layout/VerticalAccentList"/>
    <dgm:cxn modelId="{1C83537C-DF1D-453D-819E-E0E2C9FE897E}" type="presParOf" srcId="{183AB8CF-FBD8-40A4-A6B3-14188D442056}" destId="{9B5BA547-D37F-49AB-BF37-0A292A783D7F}" srcOrd="6" destOrd="0" presId="urn:microsoft.com/office/officeart/2008/layout/VerticalAccentList"/>
    <dgm:cxn modelId="{856670B0-72C4-4605-B3BC-0E0B9D2426D9}" type="presParOf" srcId="{183AB8CF-FBD8-40A4-A6B3-14188D442056}" destId="{8A546E31-9D55-4E38-A16D-2B490BF3AADF}"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945BE-16FB-4B58-94C7-291E722CFC43}">
      <dsp:nvSpPr>
        <dsp:cNvPr id="0" name=""/>
        <dsp:cNvSpPr/>
      </dsp:nvSpPr>
      <dsp:spPr>
        <a:xfrm>
          <a:off x="0" y="3769263"/>
          <a:ext cx="10353761" cy="0"/>
        </a:xfrm>
        <a:prstGeom prst="line">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012160-0242-4DE4-B82A-1B6FC89606D2}">
      <dsp:nvSpPr>
        <dsp:cNvPr id="0" name=""/>
        <dsp:cNvSpPr/>
      </dsp:nvSpPr>
      <dsp:spPr>
        <a:xfrm>
          <a:off x="0" y="2201940"/>
          <a:ext cx="10353761" cy="0"/>
        </a:xfrm>
        <a:prstGeom prst="line">
          <a:avLst/>
        </a:pr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4DC701-DE93-4991-AB5B-9506361BD47E}">
      <dsp:nvSpPr>
        <dsp:cNvPr id="0" name=""/>
        <dsp:cNvSpPr/>
      </dsp:nvSpPr>
      <dsp:spPr>
        <a:xfrm>
          <a:off x="2691977" y="709251"/>
          <a:ext cx="7661783" cy="149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2044700">
            <a:lnSpc>
              <a:spcPct val="90000"/>
            </a:lnSpc>
            <a:spcBef>
              <a:spcPct val="0"/>
            </a:spcBef>
            <a:spcAft>
              <a:spcPct val="35000"/>
            </a:spcAft>
          </a:pPr>
          <a:r>
            <a:rPr lang="en-US" sz="4600" kern="1200" dirty="0"/>
            <a:t>upper class, families, tourists.</a:t>
          </a:r>
        </a:p>
      </dsp:txBody>
      <dsp:txXfrm>
        <a:off x="2691977" y="709251"/>
        <a:ext cx="7661783" cy="1492689"/>
      </dsp:txXfrm>
    </dsp:sp>
    <dsp:sp modelId="{77CA055E-4FE5-452C-A424-C7DA1536786D}">
      <dsp:nvSpPr>
        <dsp:cNvPr id="0" name=""/>
        <dsp:cNvSpPr/>
      </dsp:nvSpPr>
      <dsp:spPr>
        <a:xfrm>
          <a:off x="0" y="709251"/>
          <a:ext cx="2691977" cy="1492689"/>
        </a:xfrm>
        <a:prstGeom prst="round2SameRect">
          <a:avLst>
            <a:gd name="adj1" fmla="val 16670"/>
            <a:gd name="adj2" fmla="val 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2044700">
            <a:lnSpc>
              <a:spcPct val="90000"/>
            </a:lnSpc>
            <a:spcBef>
              <a:spcPct val="0"/>
            </a:spcBef>
            <a:spcAft>
              <a:spcPct val="35000"/>
            </a:spcAft>
          </a:pPr>
          <a:r>
            <a:rPr lang="en-US" sz="4600" kern="1200" dirty="0"/>
            <a:t>La Montana</a:t>
          </a:r>
        </a:p>
      </dsp:txBody>
      <dsp:txXfrm>
        <a:off x="72880" y="782131"/>
        <a:ext cx="2546217" cy="1419809"/>
      </dsp:txXfrm>
    </dsp:sp>
    <dsp:sp modelId="{AA47B620-0175-4F1A-90FE-8F881CD0AB94}">
      <dsp:nvSpPr>
        <dsp:cNvPr id="0" name=""/>
        <dsp:cNvSpPr/>
      </dsp:nvSpPr>
      <dsp:spPr>
        <a:xfrm>
          <a:off x="2691977" y="2276574"/>
          <a:ext cx="7661783" cy="1492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2044700">
            <a:lnSpc>
              <a:spcPct val="90000"/>
            </a:lnSpc>
            <a:spcBef>
              <a:spcPct val="0"/>
            </a:spcBef>
            <a:spcAft>
              <a:spcPct val="35000"/>
            </a:spcAft>
          </a:pPr>
          <a:r>
            <a:rPr lang="en-US" sz="4600" kern="1200" dirty="0"/>
            <a:t>Families, friends get-together, middle class</a:t>
          </a:r>
        </a:p>
      </dsp:txBody>
      <dsp:txXfrm>
        <a:off x="2691977" y="2276574"/>
        <a:ext cx="7661783" cy="1492689"/>
      </dsp:txXfrm>
    </dsp:sp>
    <dsp:sp modelId="{9FDAC0CC-FFA6-4635-9311-8380EC89D34A}">
      <dsp:nvSpPr>
        <dsp:cNvPr id="0" name=""/>
        <dsp:cNvSpPr/>
      </dsp:nvSpPr>
      <dsp:spPr>
        <a:xfrm>
          <a:off x="0" y="2276574"/>
          <a:ext cx="2691977" cy="1492689"/>
        </a:xfrm>
        <a:prstGeom prst="round2SameRect">
          <a:avLst>
            <a:gd name="adj1" fmla="val 16670"/>
            <a:gd name="adj2" fmla="val 0"/>
          </a:avLst>
        </a:prstGeom>
        <a:solidFill>
          <a:schemeClr val="accent2">
            <a:hueOff val="2212920"/>
            <a:satOff val="10201"/>
            <a:lumOff val="1569"/>
            <a:alphaOff val="0"/>
          </a:schemeClr>
        </a:solidFill>
        <a:ln w="19050" cap="flat" cmpd="sng" algn="ctr">
          <a:solidFill>
            <a:schemeClr val="accent2">
              <a:hueOff val="2212920"/>
              <a:satOff val="10201"/>
              <a:lumOff val="156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2044700">
            <a:lnSpc>
              <a:spcPct val="90000"/>
            </a:lnSpc>
            <a:spcBef>
              <a:spcPct val="0"/>
            </a:spcBef>
            <a:spcAft>
              <a:spcPct val="35000"/>
            </a:spcAft>
          </a:pPr>
          <a:r>
            <a:rPr lang="en-US" sz="4600" kern="1200"/>
            <a:t>Habibi</a:t>
          </a:r>
        </a:p>
      </dsp:txBody>
      <dsp:txXfrm>
        <a:off x="72880" y="2349454"/>
        <a:ext cx="2546217" cy="1419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46529-69A9-4A10-A669-842C984F3247}">
      <dsp:nvSpPr>
        <dsp:cNvPr id="0" name=""/>
        <dsp:cNvSpPr/>
      </dsp:nvSpPr>
      <dsp:spPr>
        <a:xfrm>
          <a:off x="5055" y="862607"/>
          <a:ext cx="2585912"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a:t>La Montana</a:t>
          </a:r>
        </a:p>
      </dsp:txBody>
      <dsp:txXfrm>
        <a:off x="5055" y="862607"/>
        <a:ext cx="2585912" cy="415800"/>
      </dsp:txXfrm>
    </dsp:sp>
    <dsp:sp modelId="{0CEB8F63-E279-4E9B-BB32-BED9747F39BB}">
      <dsp:nvSpPr>
        <dsp:cNvPr id="0" name=""/>
        <dsp:cNvSpPr/>
      </dsp:nvSpPr>
      <dsp:spPr>
        <a:xfrm>
          <a:off x="2590968" y="56995"/>
          <a:ext cx="517182" cy="2027025"/>
        </a:xfrm>
        <a:prstGeom prst="leftBrace">
          <a:avLst>
            <a:gd name="adj1" fmla="val 35000"/>
            <a:gd name="adj2" fmla="val 50000"/>
          </a:avLst>
        </a:pr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46DE2B-F94E-44BD-8613-8200B4A12D31}">
      <dsp:nvSpPr>
        <dsp:cNvPr id="0" name=""/>
        <dsp:cNvSpPr/>
      </dsp:nvSpPr>
      <dsp:spPr>
        <a:xfrm>
          <a:off x="3315023" y="56995"/>
          <a:ext cx="7033681" cy="2027025"/>
        </a:xfrm>
        <a:prstGeom prst="rect">
          <a:avLst/>
        </a:prstGeom>
        <a:gradFill rotWithShape="0">
          <a:gsLst>
            <a:gs pos="0">
              <a:schemeClr val="dk2">
                <a:hueOff val="0"/>
                <a:satOff val="0"/>
                <a:lumOff val="0"/>
                <a:alphaOff val="0"/>
                <a:tint val="48000"/>
                <a:satMod val="105000"/>
                <a:lumMod val="110000"/>
              </a:schemeClr>
            </a:gs>
            <a:gs pos="100000">
              <a:schemeClr val="dk2">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Product; sea food, BBQ, Soup, Burgers, all fast food items, drinks</a:t>
          </a:r>
          <a:endParaRPr lang="en-US" sz="2100" kern="1200" dirty="0"/>
        </a:p>
        <a:p>
          <a:pPr marL="228600" lvl="1" indent="-228600" algn="l" defTabSz="933450">
            <a:lnSpc>
              <a:spcPct val="90000"/>
            </a:lnSpc>
            <a:spcBef>
              <a:spcPct val="0"/>
            </a:spcBef>
            <a:spcAft>
              <a:spcPct val="15000"/>
            </a:spcAft>
            <a:buChar char="••"/>
          </a:pPr>
          <a:r>
            <a:rPr lang="en-US" sz="2100" kern="1200" dirty="0" smtClean="0"/>
            <a:t>Place;</a:t>
          </a:r>
          <a:r>
            <a:rPr lang="en-US" sz="2100" b="0" i="0" kern="1200"/>
            <a:t> Margalla Hills,Pir Sohawa Road, Islamabad.</a:t>
          </a:r>
          <a:endParaRPr lang="en-US" sz="2100" kern="1200" dirty="0"/>
        </a:p>
        <a:p>
          <a:pPr marL="228600" lvl="1" indent="-228600" algn="l" defTabSz="933450">
            <a:lnSpc>
              <a:spcPct val="90000"/>
            </a:lnSpc>
            <a:spcBef>
              <a:spcPct val="0"/>
            </a:spcBef>
            <a:spcAft>
              <a:spcPct val="15000"/>
            </a:spcAft>
            <a:buChar char="••"/>
          </a:pPr>
          <a:r>
            <a:rPr lang="en-US" sz="2100" kern="1200" dirty="0" smtClean="0"/>
            <a:t>Price; costly compared to habibi, fries:249, pulao:745</a:t>
          </a:r>
          <a:endParaRPr lang="en-US" sz="2100" kern="1200" dirty="0"/>
        </a:p>
        <a:p>
          <a:pPr marL="228600" lvl="1" indent="-228600" algn="l" defTabSz="933450">
            <a:lnSpc>
              <a:spcPct val="90000"/>
            </a:lnSpc>
            <a:spcBef>
              <a:spcPct val="0"/>
            </a:spcBef>
            <a:spcAft>
              <a:spcPct val="15000"/>
            </a:spcAft>
            <a:buChar char="••"/>
          </a:pPr>
          <a:r>
            <a:rPr lang="en-US" sz="2100" kern="1200" dirty="0" smtClean="0"/>
            <a:t>Promotion; social media appearance, social events,(picnics, gatherings), other promotional offers</a:t>
          </a:r>
          <a:endParaRPr lang="en-US" sz="2100" kern="1200" dirty="0"/>
        </a:p>
      </dsp:txBody>
      <dsp:txXfrm>
        <a:off x="3315023" y="56995"/>
        <a:ext cx="7033681" cy="2027025"/>
      </dsp:txXfrm>
    </dsp:sp>
    <dsp:sp modelId="{0D3B1C30-6F14-4E3C-B235-1136ACD3B8B4}">
      <dsp:nvSpPr>
        <dsp:cNvPr id="0" name=""/>
        <dsp:cNvSpPr/>
      </dsp:nvSpPr>
      <dsp:spPr>
        <a:xfrm>
          <a:off x="5055" y="3095170"/>
          <a:ext cx="2585912"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lvl="0" algn="r" defTabSz="933450">
            <a:lnSpc>
              <a:spcPct val="90000"/>
            </a:lnSpc>
            <a:spcBef>
              <a:spcPct val="0"/>
            </a:spcBef>
            <a:spcAft>
              <a:spcPct val="35000"/>
            </a:spcAft>
          </a:pPr>
          <a:r>
            <a:rPr lang="en-US" sz="2100" kern="1200" dirty="0" smtClean="0"/>
            <a:t>Habibi</a:t>
          </a:r>
          <a:endParaRPr lang="en-US" sz="2100" kern="1200" dirty="0"/>
        </a:p>
      </dsp:txBody>
      <dsp:txXfrm>
        <a:off x="5055" y="3095170"/>
        <a:ext cx="2585912" cy="415800"/>
      </dsp:txXfrm>
    </dsp:sp>
    <dsp:sp modelId="{E7A41F8E-19B9-4AF3-87E8-0D2A91F4088F}">
      <dsp:nvSpPr>
        <dsp:cNvPr id="0" name=""/>
        <dsp:cNvSpPr/>
      </dsp:nvSpPr>
      <dsp:spPr>
        <a:xfrm>
          <a:off x="2590968" y="2159620"/>
          <a:ext cx="517182" cy="2286900"/>
        </a:xfrm>
        <a:prstGeom prst="leftBrace">
          <a:avLst>
            <a:gd name="adj1" fmla="val 35000"/>
            <a:gd name="adj2" fmla="val 50000"/>
          </a:avLst>
        </a:pr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20949E-79C5-44A0-B37A-D91B42D8655A}">
      <dsp:nvSpPr>
        <dsp:cNvPr id="0" name=""/>
        <dsp:cNvSpPr/>
      </dsp:nvSpPr>
      <dsp:spPr>
        <a:xfrm>
          <a:off x="3315023" y="2159620"/>
          <a:ext cx="7033681" cy="2286900"/>
        </a:xfrm>
        <a:prstGeom prst="rect">
          <a:avLst/>
        </a:prstGeom>
        <a:gradFill rotWithShape="0">
          <a:gsLst>
            <a:gs pos="0">
              <a:schemeClr val="dk2">
                <a:hueOff val="0"/>
                <a:satOff val="0"/>
                <a:lumOff val="0"/>
                <a:alphaOff val="0"/>
                <a:tint val="48000"/>
                <a:satMod val="105000"/>
                <a:lumMod val="110000"/>
              </a:schemeClr>
            </a:gs>
            <a:gs pos="100000">
              <a:schemeClr val="dk2">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Product; traditional and fast food. rice beef pulau, quail, fish, chicken &amp; beef seekh kabab, chicken tikka, chicken boti and mutton tikka</a:t>
          </a:r>
          <a:endParaRPr lang="en-US" sz="2100" kern="1200" dirty="0"/>
        </a:p>
        <a:p>
          <a:pPr marL="228600" lvl="1" indent="-228600" algn="l" defTabSz="933450">
            <a:lnSpc>
              <a:spcPct val="90000"/>
            </a:lnSpc>
            <a:spcBef>
              <a:spcPct val="0"/>
            </a:spcBef>
            <a:spcAft>
              <a:spcPct val="15000"/>
            </a:spcAft>
            <a:buChar char="••"/>
          </a:pPr>
          <a:r>
            <a:rPr lang="en-US" sz="2100" kern="1200" smtClean="0"/>
            <a:t>Place; F-8, I-8,PWD, SHARJAH</a:t>
          </a:r>
          <a:endParaRPr lang="en-US" sz="2100" kern="1200" dirty="0"/>
        </a:p>
        <a:p>
          <a:pPr marL="228600" lvl="1" indent="-228600" algn="l" defTabSz="933450">
            <a:lnSpc>
              <a:spcPct val="90000"/>
            </a:lnSpc>
            <a:spcBef>
              <a:spcPct val="0"/>
            </a:spcBef>
            <a:spcAft>
              <a:spcPct val="15000"/>
            </a:spcAft>
            <a:buChar char="••"/>
          </a:pPr>
          <a:r>
            <a:rPr lang="en-US" sz="2100" kern="1200" smtClean="0"/>
            <a:t>Price; affortable prices, pulao:170, fries;100</a:t>
          </a:r>
          <a:endParaRPr lang="en-US" sz="2100" kern="1200" dirty="0"/>
        </a:p>
        <a:p>
          <a:pPr marL="228600" lvl="1" indent="-228600" algn="l" defTabSz="933450">
            <a:lnSpc>
              <a:spcPct val="90000"/>
            </a:lnSpc>
            <a:spcBef>
              <a:spcPct val="0"/>
            </a:spcBef>
            <a:spcAft>
              <a:spcPct val="15000"/>
            </a:spcAft>
            <a:buChar char="••"/>
          </a:pPr>
          <a:r>
            <a:rPr lang="en-US" sz="2100" kern="1200" dirty="0" smtClean="0"/>
            <a:t>Promotion; broushers, local cable netwerks,occassional packages</a:t>
          </a:r>
          <a:endParaRPr lang="en-US" sz="2100" kern="1200" dirty="0"/>
        </a:p>
      </dsp:txBody>
      <dsp:txXfrm>
        <a:off x="3315023" y="2159620"/>
        <a:ext cx="7033681" cy="2286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CF602-D08D-436A-BFB1-0DF4D17B12A1}">
      <dsp:nvSpPr>
        <dsp:cNvPr id="0" name=""/>
        <dsp:cNvSpPr/>
      </dsp:nvSpPr>
      <dsp:spPr>
        <a:xfrm>
          <a:off x="0" y="57806"/>
          <a:ext cx="10353761" cy="411255"/>
        </a:xfrm>
        <a:prstGeom prst="rect">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smtClean="0">
              <a:latin typeface="Constantia"/>
              <a:ea typeface="+mn-ea"/>
              <a:cs typeface="+mn-cs"/>
            </a:rPr>
            <a:t>La Montana</a:t>
          </a:r>
          <a:endParaRPr lang="en-US" sz="1900" kern="1200">
            <a:latin typeface="Constantia"/>
            <a:ea typeface="+mn-ea"/>
            <a:cs typeface="+mn-cs"/>
          </a:endParaRPr>
        </a:p>
      </dsp:txBody>
      <dsp:txXfrm>
        <a:off x="0" y="57806"/>
        <a:ext cx="10353761" cy="411255"/>
      </dsp:txXfrm>
    </dsp:sp>
    <dsp:sp modelId="{DC9BCBF0-75F7-4440-961C-F3707B77B1DC}">
      <dsp:nvSpPr>
        <dsp:cNvPr id="0" name=""/>
        <dsp:cNvSpPr/>
      </dsp:nvSpPr>
      <dsp:spPr>
        <a:xfrm>
          <a:off x="0" y="469061"/>
          <a:ext cx="10353761" cy="1769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3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dirty="0" smtClean="0"/>
            <a:t>Party events</a:t>
          </a:r>
          <a:endParaRPr lang="en-US" sz="1500" kern="1200" dirty="0">
            <a:latin typeface="Constantia"/>
            <a:ea typeface="+mn-ea"/>
            <a:cs typeface="+mn-cs"/>
          </a:endParaRPr>
        </a:p>
        <a:p>
          <a:pPr marL="114300" lvl="1" indent="-114300" algn="l" defTabSz="666750">
            <a:lnSpc>
              <a:spcPct val="90000"/>
            </a:lnSpc>
            <a:spcBef>
              <a:spcPct val="0"/>
            </a:spcBef>
            <a:spcAft>
              <a:spcPct val="20000"/>
            </a:spcAft>
            <a:buChar char="••"/>
          </a:pPr>
          <a:r>
            <a:rPr lang="en-US" sz="1500" kern="1200" dirty="0"/>
            <a:t>valet parking</a:t>
          </a:r>
          <a:endParaRPr lang="en-US" sz="1500" kern="1200" dirty="0" smtClean="0"/>
        </a:p>
        <a:p>
          <a:pPr marL="114300" lvl="1" indent="-114300" algn="l" defTabSz="666750">
            <a:lnSpc>
              <a:spcPct val="90000"/>
            </a:lnSpc>
            <a:spcBef>
              <a:spcPct val="0"/>
            </a:spcBef>
            <a:spcAft>
              <a:spcPct val="20000"/>
            </a:spcAft>
            <a:buChar char="••"/>
          </a:pPr>
          <a:r>
            <a:rPr lang="en-US" sz="1500" kern="1200" dirty="0" smtClean="0"/>
            <a:t>Wedding arrangements</a:t>
          </a:r>
          <a:endParaRPr lang="en-US" sz="1500" kern="1200" dirty="0"/>
        </a:p>
        <a:p>
          <a:pPr marL="114300" lvl="1" indent="-114300" algn="l" defTabSz="666750">
            <a:lnSpc>
              <a:spcPct val="90000"/>
            </a:lnSpc>
            <a:spcBef>
              <a:spcPct val="0"/>
            </a:spcBef>
            <a:spcAft>
              <a:spcPct val="20000"/>
            </a:spcAft>
            <a:buChar char="••"/>
          </a:pPr>
          <a:r>
            <a:rPr lang="en-US" sz="1500" kern="1200" dirty="0"/>
            <a:t>open balconies</a:t>
          </a:r>
        </a:p>
        <a:p>
          <a:pPr marL="114300" lvl="1" indent="-114300" algn="l" defTabSz="666750">
            <a:lnSpc>
              <a:spcPct val="90000"/>
            </a:lnSpc>
            <a:spcBef>
              <a:spcPct val="0"/>
            </a:spcBef>
            <a:spcAft>
              <a:spcPct val="20000"/>
            </a:spcAft>
            <a:buChar char="••"/>
          </a:pPr>
          <a:r>
            <a:rPr lang="en-US" sz="1500" kern="1200" dirty="0"/>
            <a:t>cool and relaxing climate</a:t>
          </a:r>
        </a:p>
        <a:p>
          <a:pPr marL="114300" lvl="1" indent="-114300" algn="l" defTabSz="666750">
            <a:lnSpc>
              <a:spcPct val="90000"/>
            </a:lnSpc>
            <a:spcBef>
              <a:spcPct val="0"/>
            </a:spcBef>
            <a:spcAft>
              <a:spcPct val="20000"/>
            </a:spcAft>
            <a:buChar char="••"/>
          </a:pPr>
          <a:r>
            <a:rPr lang="en-US" sz="1500" kern="1200" dirty="0"/>
            <a:t>halls for all activities</a:t>
          </a:r>
        </a:p>
        <a:p>
          <a:pPr marL="114300" lvl="1" indent="-114300" algn="l" defTabSz="666750">
            <a:lnSpc>
              <a:spcPct val="90000"/>
            </a:lnSpc>
            <a:spcBef>
              <a:spcPct val="0"/>
            </a:spcBef>
            <a:spcAft>
              <a:spcPct val="20000"/>
            </a:spcAft>
            <a:buChar char="••"/>
          </a:pPr>
          <a:r>
            <a:rPr lang="en-US" sz="1500" kern="1200" dirty="0"/>
            <a:t>implementation of projectors with wifi &amp; sound systems for business meetings in conference sapphire hall.</a:t>
          </a:r>
        </a:p>
      </dsp:txBody>
      <dsp:txXfrm>
        <a:off x="0" y="469061"/>
        <a:ext cx="10353761" cy="1769849"/>
      </dsp:txXfrm>
    </dsp:sp>
    <dsp:sp modelId="{A8E382F5-93B5-4C40-A838-6527CB283D31}">
      <dsp:nvSpPr>
        <dsp:cNvPr id="0" name=""/>
        <dsp:cNvSpPr/>
      </dsp:nvSpPr>
      <dsp:spPr>
        <a:xfrm>
          <a:off x="0" y="2238911"/>
          <a:ext cx="10353761" cy="411255"/>
        </a:xfrm>
        <a:prstGeom prst="rect">
          <a:avLst/>
        </a:prstGeom>
        <a:gradFill rotWithShape="0">
          <a:gsLst>
            <a:gs pos="0">
              <a:schemeClr val="accent3">
                <a:hueOff val="4142704"/>
                <a:satOff val="-7491"/>
                <a:lumOff val="5098"/>
                <a:alphaOff val="0"/>
                <a:tint val="94000"/>
                <a:satMod val="100000"/>
                <a:lumMod val="104000"/>
              </a:schemeClr>
            </a:gs>
            <a:gs pos="69000">
              <a:schemeClr val="accent3">
                <a:hueOff val="4142704"/>
                <a:satOff val="-7491"/>
                <a:lumOff val="5098"/>
                <a:alphaOff val="0"/>
                <a:shade val="86000"/>
                <a:satMod val="130000"/>
                <a:lumMod val="102000"/>
              </a:schemeClr>
            </a:gs>
            <a:gs pos="100000">
              <a:schemeClr val="accent3">
                <a:hueOff val="4142704"/>
                <a:satOff val="-7491"/>
                <a:lumOff val="5098"/>
                <a:alphaOff val="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smtClean="0">
              <a:latin typeface="Constantia"/>
              <a:ea typeface="+mn-ea"/>
              <a:cs typeface="+mn-cs"/>
            </a:rPr>
            <a:t>Habibi</a:t>
          </a:r>
          <a:endParaRPr lang="en-US" sz="1900" kern="1200">
            <a:latin typeface="Constantia"/>
            <a:ea typeface="+mn-ea"/>
            <a:cs typeface="+mn-cs"/>
          </a:endParaRPr>
        </a:p>
      </dsp:txBody>
      <dsp:txXfrm>
        <a:off x="0" y="2238911"/>
        <a:ext cx="10353761" cy="411255"/>
      </dsp:txXfrm>
    </dsp:sp>
    <dsp:sp modelId="{CF7F6624-792D-46E5-A45B-51547E92DD28}">
      <dsp:nvSpPr>
        <dsp:cNvPr id="0" name=""/>
        <dsp:cNvSpPr/>
      </dsp:nvSpPr>
      <dsp:spPr>
        <a:xfrm>
          <a:off x="0" y="2650166"/>
          <a:ext cx="10353761" cy="1809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32"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kern="1200" smtClean="0">
              <a:latin typeface="Constantia"/>
              <a:ea typeface="+mn-ea"/>
              <a:cs typeface="+mn-cs"/>
            </a:rPr>
            <a:t>Takes Reservations</a:t>
          </a:r>
          <a:endParaRPr lang="en-US" sz="1500" kern="1200">
            <a:latin typeface="Constantia"/>
            <a:ea typeface="+mn-ea"/>
            <a:cs typeface="+mn-cs"/>
          </a:endParaRPr>
        </a:p>
        <a:p>
          <a:pPr marL="114300" lvl="1" indent="-114300" algn="l" defTabSz="666750">
            <a:lnSpc>
              <a:spcPct val="90000"/>
            </a:lnSpc>
            <a:spcBef>
              <a:spcPct val="0"/>
            </a:spcBef>
            <a:spcAft>
              <a:spcPct val="20000"/>
            </a:spcAft>
            <a:buChar char="••"/>
          </a:pPr>
          <a:r>
            <a:rPr lang="en-US" sz="1500" kern="1200" smtClean="0">
              <a:latin typeface="Constantia"/>
              <a:ea typeface="+mn-ea"/>
              <a:cs typeface="+mn-cs"/>
            </a:rPr>
            <a:t>Walk-Ins Welcome</a:t>
          </a:r>
          <a:endParaRPr lang="en-US" sz="1500" kern="1200">
            <a:latin typeface="Constantia"/>
            <a:ea typeface="+mn-ea"/>
            <a:cs typeface="+mn-cs"/>
          </a:endParaRPr>
        </a:p>
        <a:p>
          <a:pPr marL="114300" lvl="1" indent="-114300" algn="l" defTabSz="666750">
            <a:lnSpc>
              <a:spcPct val="90000"/>
            </a:lnSpc>
            <a:spcBef>
              <a:spcPct val="0"/>
            </a:spcBef>
            <a:spcAft>
              <a:spcPct val="20000"/>
            </a:spcAft>
            <a:buChar char="••"/>
          </a:pPr>
          <a:r>
            <a:rPr lang="en-US" sz="1500" kern="1200" smtClean="0">
              <a:latin typeface="Constantia"/>
              <a:ea typeface="+mn-ea"/>
              <a:cs typeface="+mn-cs"/>
            </a:rPr>
            <a:t>Good For Groups</a:t>
          </a:r>
          <a:endParaRPr lang="en-US" sz="1500" kern="1200">
            <a:latin typeface="Constantia"/>
            <a:ea typeface="+mn-ea"/>
            <a:cs typeface="+mn-cs"/>
          </a:endParaRPr>
        </a:p>
        <a:p>
          <a:pPr marL="114300" lvl="1" indent="-114300" algn="l" defTabSz="666750">
            <a:lnSpc>
              <a:spcPct val="90000"/>
            </a:lnSpc>
            <a:spcBef>
              <a:spcPct val="0"/>
            </a:spcBef>
            <a:spcAft>
              <a:spcPct val="20000"/>
            </a:spcAft>
            <a:buChar char="••"/>
          </a:pPr>
          <a:r>
            <a:rPr lang="en-US" sz="1500" kern="1200" smtClean="0">
              <a:latin typeface="Constantia"/>
              <a:ea typeface="+mn-ea"/>
              <a:cs typeface="+mn-cs"/>
            </a:rPr>
            <a:t>Take Out</a:t>
          </a:r>
          <a:endParaRPr lang="en-US" sz="1500" kern="1200">
            <a:latin typeface="Constantia"/>
            <a:ea typeface="+mn-ea"/>
            <a:cs typeface="+mn-cs"/>
          </a:endParaRPr>
        </a:p>
        <a:p>
          <a:pPr marL="114300" lvl="1" indent="-114300" algn="l" defTabSz="666750">
            <a:lnSpc>
              <a:spcPct val="90000"/>
            </a:lnSpc>
            <a:spcBef>
              <a:spcPct val="0"/>
            </a:spcBef>
            <a:spcAft>
              <a:spcPct val="20000"/>
            </a:spcAft>
            <a:buChar char="••"/>
          </a:pPr>
          <a:r>
            <a:rPr lang="en-US" sz="1500" kern="1200" smtClean="0">
              <a:latin typeface="Constantia"/>
              <a:ea typeface="+mn-ea"/>
              <a:cs typeface="+mn-cs"/>
            </a:rPr>
            <a:t>Catering</a:t>
          </a:r>
          <a:endParaRPr lang="en-US" sz="1500" kern="1200">
            <a:latin typeface="Constantia"/>
            <a:ea typeface="+mn-ea"/>
            <a:cs typeface="+mn-cs"/>
          </a:endParaRPr>
        </a:p>
        <a:p>
          <a:pPr marL="114300" lvl="1" indent="-114300" algn="l" defTabSz="666750">
            <a:lnSpc>
              <a:spcPct val="90000"/>
            </a:lnSpc>
            <a:spcBef>
              <a:spcPct val="0"/>
            </a:spcBef>
            <a:spcAft>
              <a:spcPct val="20000"/>
            </a:spcAft>
            <a:buChar char="••"/>
          </a:pPr>
          <a:r>
            <a:rPr lang="en-US" sz="1500" kern="1200" smtClean="0"/>
            <a:t>Home delivery</a:t>
          </a:r>
          <a:endParaRPr lang="en-US" sz="1500" kern="1200">
            <a:latin typeface="Constantia"/>
            <a:ea typeface="+mn-ea"/>
            <a:cs typeface="+mn-cs"/>
          </a:endParaRPr>
        </a:p>
        <a:p>
          <a:pPr marL="114300" lvl="1" indent="-114300" algn="l" defTabSz="666750">
            <a:lnSpc>
              <a:spcPct val="90000"/>
            </a:lnSpc>
            <a:spcBef>
              <a:spcPct val="0"/>
            </a:spcBef>
            <a:spcAft>
              <a:spcPct val="20000"/>
            </a:spcAft>
            <a:buChar char="••"/>
          </a:pPr>
          <a:r>
            <a:rPr lang="en-US" sz="1500" kern="1200" smtClean="0"/>
            <a:t>Air Conditioning</a:t>
          </a:r>
          <a:endParaRPr lang="en-US" sz="1500" kern="1200">
            <a:latin typeface="Constantia"/>
            <a:ea typeface="+mn-ea"/>
            <a:cs typeface="+mn-cs"/>
          </a:endParaRPr>
        </a:p>
      </dsp:txBody>
      <dsp:txXfrm>
        <a:off x="0" y="2650166"/>
        <a:ext cx="10353761" cy="18091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E4FB4-58FD-44F5-AEB2-88D35908A4CC}">
      <dsp:nvSpPr>
        <dsp:cNvPr id="0" name=""/>
        <dsp:cNvSpPr/>
      </dsp:nvSpPr>
      <dsp:spPr>
        <a:xfrm rot="5400000">
          <a:off x="-349312" y="350857"/>
          <a:ext cx="2328749" cy="1630124"/>
        </a:xfrm>
        <a:prstGeom prst="chevron">
          <a:avLst/>
        </a:prstGeom>
        <a:gradFill rotWithShape="0">
          <a:gsLst>
            <a:gs pos="0">
              <a:schemeClr val="accent3">
                <a:hueOff val="0"/>
                <a:satOff val="0"/>
                <a:lumOff val="0"/>
                <a:alphaOff val="0"/>
                <a:tint val="94000"/>
                <a:satMod val="100000"/>
                <a:lumMod val="104000"/>
              </a:schemeClr>
            </a:gs>
            <a:gs pos="69000">
              <a:schemeClr val="accent3">
                <a:hueOff val="0"/>
                <a:satOff val="0"/>
                <a:lumOff val="0"/>
                <a:alphaOff val="0"/>
                <a:shade val="86000"/>
                <a:satMod val="130000"/>
                <a:lumMod val="102000"/>
              </a:schemeClr>
            </a:gs>
            <a:gs pos="100000">
              <a:schemeClr val="accent3">
                <a:hueOff val="0"/>
                <a:satOff val="0"/>
                <a:lumOff val="0"/>
                <a:alphaOff val="0"/>
                <a:shade val="72000"/>
                <a:satMod val="130000"/>
                <a:lumMod val="100000"/>
              </a:schemeClr>
            </a:gs>
          </a:gsLst>
          <a:lin ang="5400000" scaled="0"/>
        </a:gradFill>
        <a:ln w="12700" cap="flat" cmpd="sng" algn="ctr">
          <a:solidFill>
            <a:schemeClr val="accent3">
              <a:hueOff val="0"/>
              <a:satOff val="0"/>
              <a:lumOff val="0"/>
              <a:alphaOff val="0"/>
            </a:schemeClr>
          </a:solidFill>
          <a:prstDash val="solid"/>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La Montana</a:t>
          </a:r>
        </a:p>
      </dsp:txBody>
      <dsp:txXfrm rot="-5400000">
        <a:off x="1" y="816606"/>
        <a:ext cx="1630124" cy="698625"/>
      </dsp:txXfrm>
    </dsp:sp>
    <dsp:sp modelId="{DEF33477-7D6D-4BB3-8F7E-C27E64A271FF}">
      <dsp:nvSpPr>
        <dsp:cNvPr id="0" name=""/>
        <dsp:cNvSpPr/>
      </dsp:nvSpPr>
      <dsp:spPr>
        <a:xfrm rot="5400000">
          <a:off x="5235099" y="-3603430"/>
          <a:ext cx="1513687" cy="8723637"/>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38100" dir="5400000" sy="96000" rotWithShape="0">
            <a:srgbClr val="000000">
              <a:alpha val="54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live background music for birthday parties and events.</a:t>
          </a:r>
        </a:p>
        <a:p>
          <a:pPr marL="171450" lvl="1" indent="-171450" algn="l" defTabSz="711200">
            <a:lnSpc>
              <a:spcPct val="90000"/>
            </a:lnSpc>
            <a:spcBef>
              <a:spcPct val="0"/>
            </a:spcBef>
            <a:spcAft>
              <a:spcPct val="15000"/>
            </a:spcAft>
            <a:buChar char="••"/>
          </a:pPr>
          <a:r>
            <a:rPr lang="en-US" sz="1600" kern="1200" dirty="0"/>
            <a:t>guests are welcomed in professional manner and are guided to their reserved tables.</a:t>
          </a:r>
        </a:p>
        <a:p>
          <a:pPr marL="171450" lvl="1" indent="-171450" algn="l" defTabSz="711200">
            <a:lnSpc>
              <a:spcPct val="90000"/>
            </a:lnSpc>
            <a:spcBef>
              <a:spcPct val="0"/>
            </a:spcBef>
            <a:spcAft>
              <a:spcPct val="15000"/>
            </a:spcAft>
            <a:buChar char="••"/>
          </a:pPr>
          <a:r>
            <a:rPr lang="en-US" sz="1600" kern="1200"/>
            <a:t>clean environment</a:t>
          </a:r>
        </a:p>
        <a:p>
          <a:pPr marL="171450" lvl="1" indent="-171450" algn="l" defTabSz="711200">
            <a:lnSpc>
              <a:spcPct val="90000"/>
            </a:lnSpc>
            <a:spcBef>
              <a:spcPct val="0"/>
            </a:spcBef>
            <a:spcAft>
              <a:spcPct val="15000"/>
            </a:spcAft>
            <a:buChar char="••"/>
          </a:pPr>
          <a:r>
            <a:rPr lang="en-US" sz="1600" kern="1200" dirty="0"/>
            <a:t>customer feedback and complaints are highly appreciated</a:t>
          </a:r>
        </a:p>
        <a:p>
          <a:pPr marL="171450" lvl="1" indent="-171450" algn="l" defTabSz="711200">
            <a:lnSpc>
              <a:spcPct val="90000"/>
            </a:lnSpc>
            <a:spcBef>
              <a:spcPct val="0"/>
            </a:spcBef>
            <a:spcAft>
              <a:spcPct val="15000"/>
            </a:spcAft>
            <a:buChar char="••"/>
          </a:pPr>
          <a:r>
            <a:rPr lang="en-US" sz="1600" kern="1200" dirty="0"/>
            <a:t>fresh air natural fragrance in outdoor seating.</a:t>
          </a:r>
        </a:p>
      </dsp:txBody>
      <dsp:txXfrm rot="-5400000">
        <a:off x="1630124" y="75437"/>
        <a:ext cx="8649745" cy="1365903"/>
      </dsp:txXfrm>
    </dsp:sp>
    <dsp:sp modelId="{B249A9E7-3D8F-4C01-B5AB-D52E9A2D7AE3}">
      <dsp:nvSpPr>
        <dsp:cNvPr id="0" name=""/>
        <dsp:cNvSpPr/>
      </dsp:nvSpPr>
      <dsp:spPr>
        <a:xfrm rot="5400000">
          <a:off x="-349312" y="2394503"/>
          <a:ext cx="2328749" cy="1630124"/>
        </a:xfrm>
        <a:prstGeom prst="chevron">
          <a:avLst/>
        </a:prstGeom>
        <a:gradFill rotWithShape="0">
          <a:gsLst>
            <a:gs pos="0">
              <a:schemeClr val="accent3">
                <a:hueOff val="4142704"/>
                <a:satOff val="-7491"/>
                <a:lumOff val="5098"/>
                <a:alphaOff val="0"/>
                <a:tint val="94000"/>
                <a:satMod val="100000"/>
                <a:lumMod val="104000"/>
              </a:schemeClr>
            </a:gs>
            <a:gs pos="69000">
              <a:schemeClr val="accent3">
                <a:hueOff val="4142704"/>
                <a:satOff val="-7491"/>
                <a:lumOff val="5098"/>
                <a:alphaOff val="0"/>
                <a:shade val="86000"/>
                <a:satMod val="130000"/>
                <a:lumMod val="102000"/>
              </a:schemeClr>
            </a:gs>
            <a:gs pos="100000">
              <a:schemeClr val="accent3">
                <a:hueOff val="4142704"/>
                <a:satOff val="-7491"/>
                <a:lumOff val="5098"/>
                <a:alphaOff val="0"/>
                <a:shade val="72000"/>
                <a:satMod val="130000"/>
                <a:lumMod val="100000"/>
              </a:schemeClr>
            </a:gs>
          </a:gsLst>
          <a:lin ang="5400000" scaled="0"/>
        </a:gradFill>
        <a:ln w="12700" cap="flat" cmpd="sng" algn="ctr">
          <a:solidFill>
            <a:schemeClr val="accent3">
              <a:hueOff val="4142704"/>
              <a:satOff val="-7491"/>
              <a:lumOff val="5098"/>
              <a:alphaOff val="0"/>
            </a:schemeClr>
          </a:solidFill>
          <a:prstDash val="solid"/>
        </a:ln>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t>Habibi</a:t>
          </a:r>
        </a:p>
      </dsp:txBody>
      <dsp:txXfrm rot="-5400000">
        <a:off x="1" y="2860252"/>
        <a:ext cx="1630124" cy="698625"/>
      </dsp:txXfrm>
    </dsp:sp>
    <dsp:sp modelId="{C3D136C7-CE28-44AC-BA88-9C6A4878EF6C}">
      <dsp:nvSpPr>
        <dsp:cNvPr id="0" name=""/>
        <dsp:cNvSpPr/>
      </dsp:nvSpPr>
      <dsp:spPr>
        <a:xfrm rot="5400000">
          <a:off x="5235099" y="-1559784"/>
          <a:ext cx="1513687" cy="8723637"/>
        </a:xfrm>
        <a:prstGeom prst="round2SameRect">
          <a:avLst/>
        </a:prstGeom>
        <a:solidFill>
          <a:schemeClr val="lt1">
            <a:alpha val="90000"/>
            <a:hueOff val="0"/>
            <a:satOff val="0"/>
            <a:lumOff val="0"/>
            <a:alphaOff val="0"/>
          </a:schemeClr>
        </a:solidFill>
        <a:ln w="12700" cap="flat" cmpd="sng" algn="ctr">
          <a:solidFill>
            <a:schemeClr val="accent3">
              <a:hueOff val="4142704"/>
              <a:satOff val="-7491"/>
              <a:lumOff val="5098"/>
              <a:alphaOff val="0"/>
            </a:schemeClr>
          </a:solidFill>
          <a:prstDash val="solid"/>
        </a:ln>
        <a:effectLst>
          <a:outerShdw blurRad="50800" dist="38100" dir="5400000" sy="96000" rotWithShape="0">
            <a:srgbClr val="000000">
              <a:alpha val="54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low level of cleanliness</a:t>
          </a:r>
        </a:p>
        <a:p>
          <a:pPr marL="171450" lvl="1" indent="-171450" algn="l" defTabSz="711200">
            <a:lnSpc>
              <a:spcPct val="90000"/>
            </a:lnSpc>
            <a:spcBef>
              <a:spcPct val="0"/>
            </a:spcBef>
            <a:spcAft>
              <a:spcPct val="15000"/>
            </a:spcAft>
            <a:buChar char="••"/>
          </a:pPr>
          <a:r>
            <a:rPr lang="en-US" sz="1600" kern="1200"/>
            <a:t>guests are welcomed with traditional way of greetings, (Asslam-o-alakum).</a:t>
          </a:r>
        </a:p>
        <a:p>
          <a:pPr marL="171450" lvl="1" indent="-171450" algn="l" defTabSz="711200">
            <a:lnSpc>
              <a:spcPct val="90000"/>
            </a:lnSpc>
            <a:spcBef>
              <a:spcPct val="0"/>
            </a:spcBef>
            <a:spcAft>
              <a:spcPct val="15000"/>
            </a:spcAft>
            <a:buChar char="••"/>
          </a:pPr>
          <a:r>
            <a:rPr lang="en-US" sz="1600" kern="1200"/>
            <a:t>no music system</a:t>
          </a:r>
        </a:p>
        <a:p>
          <a:pPr marL="171450" lvl="1" indent="-171450" algn="l" defTabSz="711200">
            <a:lnSpc>
              <a:spcPct val="90000"/>
            </a:lnSpc>
            <a:spcBef>
              <a:spcPct val="0"/>
            </a:spcBef>
            <a:spcAft>
              <a:spcPct val="15000"/>
            </a:spcAft>
            <a:buChar char="••"/>
          </a:pPr>
          <a:r>
            <a:rPr lang="en-US" sz="1600" kern="1200"/>
            <a:t>No outdoor seating.</a:t>
          </a:r>
        </a:p>
        <a:p>
          <a:pPr marL="171450" lvl="1" indent="-171450" algn="l" defTabSz="711200">
            <a:lnSpc>
              <a:spcPct val="90000"/>
            </a:lnSpc>
            <a:spcBef>
              <a:spcPct val="0"/>
            </a:spcBef>
            <a:spcAft>
              <a:spcPct val="15000"/>
            </a:spcAft>
            <a:buChar char="••"/>
          </a:pPr>
          <a:r>
            <a:rPr lang="en-US" sz="1600" kern="1200"/>
            <a:t>no reservations, no guidance to their tables.</a:t>
          </a:r>
        </a:p>
      </dsp:txBody>
      <dsp:txXfrm rot="-5400000">
        <a:off x="1630124" y="2119083"/>
        <a:ext cx="8649745" cy="13659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42FBF-45A5-44C3-AD35-B4A2C010F0A5}">
      <dsp:nvSpPr>
        <dsp:cNvPr id="0" name=""/>
        <dsp:cNvSpPr/>
      </dsp:nvSpPr>
      <dsp:spPr>
        <a:xfrm>
          <a:off x="1004108" y="243"/>
          <a:ext cx="7744087" cy="704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b" anchorCtr="0">
          <a:noAutofit/>
        </a:bodyPr>
        <a:lstStyle/>
        <a:p>
          <a:pPr lvl="0" algn="l" defTabSz="1466850">
            <a:lnSpc>
              <a:spcPct val="90000"/>
            </a:lnSpc>
            <a:spcBef>
              <a:spcPct val="0"/>
            </a:spcBef>
            <a:spcAft>
              <a:spcPct val="35000"/>
            </a:spcAft>
          </a:pPr>
          <a:r>
            <a:rPr lang="en-US" sz="3300" kern="1200"/>
            <a:t>La Montana</a:t>
          </a:r>
        </a:p>
      </dsp:txBody>
      <dsp:txXfrm>
        <a:off x="1004108" y="243"/>
        <a:ext cx="7744087" cy="704007"/>
      </dsp:txXfrm>
    </dsp:sp>
    <dsp:sp modelId="{250BD9B8-B3D2-4B2D-8FC4-D0F772A21A14}">
      <dsp:nvSpPr>
        <dsp:cNvPr id="0" name=""/>
        <dsp:cNvSpPr/>
      </dsp:nvSpPr>
      <dsp:spPr>
        <a:xfrm>
          <a:off x="1004108" y="704251"/>
          <a:ext cx="1812116" cy="1434090"/>
        </a:xfrm>
        <a:prstGeom prst="chevron">
          <a:avLst>
            <a:gd name="adj" fmla="val 7061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34A39B1-4C83-497F-82A8-10E414AA5F7B}">
      <dsp:nvSpPr>
        <dsp:cNvPr id="0" name=""/>
        <dsp:cNvSpPr/>
      </dsp:nvSpPr>
      <dsp:spPr>
        <a:xfrm>
          <a:off x="2092582" y="704251"/>
          <a:ext cx="1812116" cy="1434090"/>
        </a:xfrm>
        <a:prstGeom prst="chevron">
          <a:avLst>
            <a:gd name="adj" fmla="val 70610"/>
          </a:avLst>
        </a:prstGeom>
        <a:solidFill>
          <a:schemeClr val="accent5">
            <a:hueOff val="-1417651"/>
            <a:satOff val="1587"/>
            <a:lumOff val="91"/>
            <a:alphaOff val="0"/>
          </a:schemeClr>
        </a:solidFill>
        <a:ln w="19050" cap="flat" cmpd="sng" algn="ctr">
          <a:solidFill>
            <a:schemeClr val="accent5">
              <a:hueOff val="-1417651"/>
              <a:satOff val="1587"/>
              <a:lumOff val="9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5D6DF66-AC58-4F70-9E50-26671238DFBE}">
      <dsp:nvSpPr>
        <dsp:cNvPr id="0" name=""/>
        <dsp:cNvSpPr/>
      </dsp:nvSpPr>
      <dsp:spPr>
        <a:xfrm>
          <a:off x="3181917" y="704251"/>
          <a:ext cx="1812116" cy="1434090"/>
        </a:xfrm>
        <a:prstGeom prst="chevron">
          <a:avLst>
            <a:gd name="adj" fmla="val 70610"/>
          </a:avLst>
        </a:prstGeom>
        <a:solidFill>
          <a:schemeClr val="accent5">
            <a:hueOff val="-2835301"/>
            <a:satOff val="3173"/>
            <a:lumOff val="181"/>
            <a:alphaOff val="0"/>
          </a:schemeClr>
        </a:solidFill>
        <a:ln w="19050" cap="flat" cmpd="sng" algn="ctr">
          <a:solidFill>
            <a:schemeClr val="accent5">
              <a:hueOff val="-2835301"/>
              <a:satOff val="3173"/>
              <a:lumOff val="18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7026D06-A942-41D1-9F10-ED9D1DBF9E4A}">
      <dsp:nvSpPr>
        <dsp:cNvPr id="0" name=""/>
        <dsp:cNvSpPr/>
      </dsp:nvSpPr>
      <dsp:spPr>
        <a:xfrm>
          <a:off x="4270392" y="704251"/>
          <a:ext cx="1812116" cy="1434090"/>
        </a:xfrm>
        <a:prstGeom prst="chevron">
          <a:avLst>
            <a:gd name="adj" fmla="val 70610"/>
          </a:avLst>
        </a:prstGeom>
        <a:solidFill>
          <a:schemeClr val="accent5">
            <a:hueOff val="-4252952"/>
            <a:satOff val="4760"/>
            <a:lumOff val="272"/>
            <a:alphaOff val="0"/>
          </a:schemeClr>
        </a:solidFill>
        <a:ln w="19050" cap="flat" cmpd="sng" algn="ctr">
          <a:solidFill>
            <a:schemeClr val="accent5">
              <a:hueOff val="-4252952"/>
              <a:satOff val="4760"/>
              <a:lumOff val="27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B9A5D3B-FB0E-4DB9-9C7B-8B89B0631AD1}">
      <dsp:nvSpPr>
        <dsp:cNvPr id="0" name=""/>
        <dsp:cNvSpPr/>
      </dsp:nvSpPr>
      <dsp:spPr>
        <a:xfrm>
          <a:off x="5359727" y="704251"/>
          <a:ext cx="1812116" cy="1434090"/>
        </a:xfrm>
        <a:prstGeom prst="chevron">
          <a:avLst>
            <a:gd name="adj" fmla="val 70610"/>
          </a:avLst>
        </a:prstGeom>
        <a:solidFill>
          <a:schemeClr val="accent5">
            <a:hueOff val="-5670602"/>
            <a:satOff val="6346"/>
            <a:lumOff val="362"/>
            <a:alphaOff val="0"/>
          </a:schemeClr>
        </a:solidFill>
        <a:ln w="19050" cap="flat" cmpd="sng" algn="ctr">
          <a:solidFill>
            <a:schemeClr val="accent5">
              <a:hueOff val="-5670602"/>
              <a:satOff val="6346"/>
              <a:lumOff val="362"/>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D90DA43-4EC1-46D5-8201-5B02CE60BA8D}">
      <dsp:nvSpPr>
        <dsp:cNvPr id="0" name=""/>
        <dsp:cNvSpPr/>
      </dsp:nvSpPr>
      <dsp:spPr>
        <a:xfrm>
          <a:off x="6448201" y="704251"/>
          <a:ext cx="1812116" cy="1434090"/>
        </a:xfrm>
        <a:prstGeom prst="chevron">
          <a:avLst>
            <a:gd name="adj" fmla="val 70610"/>
          </a:avLst>
        </a:prstGeom>
        <a:solidFill>
          <a:schemeClr val="accent5">
            <a:hueOff val="-7088253"/>
            <a:satOff val="7933"/>
            <a:lumOff val="453"/>
            <a:alphaOff val="0"/>
          </a:schemeClr>
        </a:solidFill>
        <a:ln w="19050" cap="flat" cmpd="sng" algn="ctr">
          <a:solidFill>
            <a:schemeClr val="accent5">
              <a:hueOff val="-7088253"/>
              <a:satOff val="7933"/>
              <a:lumOff val="45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53EAB51-22F9-4810-A2B2-DFE1918D2D98}">
      <dsp:nvSpPr>
        <dsp:cNvPr id="0" name=""/>
        <dsp:cNvSpPr/>
      </dsp:nvSpPr>
      <dsp:spPr>
        <a:xfrm>
          <a:off x="7537536" y="704251"/>
          <a:ext cx="1812116" cy="1434090"/>
        </a:xfrm>
        <a:prstGeom prst="chevron">
          <a:avLst>
            <a:gd name="adj" fmla="val 70610"/>
          </a:avLst>
        </a:prstGeom>
        <a:solidFill>
          <a:schemeClr val="accent5">
            <a:hueOff val="-8505904"/>
            <a:satOff val="9519"/>
            <a:lumOff val="543"/>
            <a:alphaOff val="0"/>
          </a:schemeClr>
        </a:solidFill>
        <a:ln w="19050" cap="flat" cmpd="sng" algn="ctr">
          <a:solidFill>
            <a:schemeClr val="accent5">
              <a:hueOff val="-8505904"/>
              <a:satOff val="9519"/>
              <a:lumOff val="54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B1916E1-4D6E-4C27-8575-E04270D8D83F}">
      <dsp:nvSpPr>
        <dsp:cNvPr id="0" name=""/>
        <dsp:cNvSpPr/>
      </dsp:nvSpPr>
      <dsp:spPr>
        <a:xfrm>
          <a:off x="1004108" y="847660"/>
          <a:ext cx="7844760" cy="1147272"/>
        </a:xfrm>
        <a:prstGeom prst="rect">
          <a:avLst/>
        </a:prstGeom>
        <a:solidFill>
          <a:schemeClr val="lt1">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dirty="0"/>
            <a:t>Social media platforms, events, customer feedbacks and complaints.</a:t>
          </a:r>
        </a:p>
        <a:p>
          <a:pPr lvl="0" algn="l" defTabSz="755650">
            <a:lnSpc>
              <a:spcPct val="90000"/>
            </a:lnSpc>
            <a:spcBef>
              <a:spcPct val="0"/>
            </a:spcBef>
            <a:spcAft>
              <a:spcPct val="35000"/>
            </a:spcAft>
          </a:pPr>
          <a:r>
            <a:rPr lang="en-US" sz="1700" kern="1200" dirty="0"/>
            <a:t>Most promotion is done through word of mouth.</a:t>
          </a:r>
        </a:p>
        <a:p>
          <a:pPr lvl="0" algn="l" defTabSz="755650">
            <a:lnSpc>
              <a:spcPct val="90000"/>
            </a:lnSpc>
            <a:spcBef>
              <a:spcPct val="0"/>
            </a:spcBef>
            <a:spcAft>
              <a:spcPct val="35000"/>
            </a:spcAft>
          </a:pPr>
          <a:r>
            <a:rPr lang="en-US" sz="1700" b="0" i="0" kern="1200" dirty="0"/>
            <a:t>Treat guests like family, serve great food, and always exceed expectations. </a:t>
          </a:r>
          <a:endParaRPr lang="en-US" sz="1700" kern="1200" dirty="0"/>
        </a:p>
      </dsp:txBody>
      <dsp:txXfrm>
        <a:off x="1004108" y="847660"/>
        <a:ext cx="7844760" cy="1147272"/>
      </dsp:txXfrm>
    </dsp:sp>
    <dsp:sp modelId="{D26623F5-0222-43DC-9E48-D9DF5F594AA2}">
      <dsp:nvSpPr>
        <dsp:cNvPr id="0" name=""/>
        <dsp:cNvSpPr/>
      </dsp:nvSpPr>
      <dsp:spPr>
        <a:xfrm>
          <a:off x="1004108" y="2210626"/>
          <a:ext cx="7744087" cy="704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b" anchorCtr="0">
          <a:noAutofit/>
        </a:bodyPr>
        <a:lstStyle/>
        <a:p>
          <a:pPr lvl="0" algn="l" defTabSz="1466850">
            <a:lnSpc>
              <a:spcPct val="90000"/>
            </a:lnSpc>
            <a:spcBef>
              <a:spcPct val="0"/>
            </a:spcBef>
            <a:spcAft>
              <a:spcPct val="35000"/>
            </a:spcAft>
          </a:pPr>
          <a:r>
            <a:rPr lang="en-US" sz="3300" kern="1200"/>
            <a:t>Habibi</a:t>
          </a:r>
        </a:p>
      </dsp:txBody>
      <dsp:txXfrm>
        <a:off x="1004108" y="2210626"/>
        <a:ext cx="7744087" cy="704007"/>
      </dsp:txXfrm>
    </dsp:sp>
    <dsp:sp modelId="{8C2460FD-8F95-45A0-80B5-A633BD19A84F}">
      <dsp:nvSpPr>
        <dsp:cNvPr id="0" name=""/>
        <dsp:cNvSpPr/>
      </dsp:nvSpPr>
      <dsp:spPr>
        <a:xfrm>
          <a:off x="1004108" y="2914634"/>
          <a:ext cx="1812116" cy="1434090"/>
        </a:xfrm>
        <a:prstGeom prst="chevron">
          <a:avLst>
            <a:gd name="adj" fmla="val 70610"/>
          </a:avLst>
        </a:prstGeom>
        <a:solidFill>
          <a:schemeClr val="accent5">
            <a:hueOff val="-9923555"/>
            <a:satOff val="11106"/>
            <a:lumOff val="634"/>
            <a:alphaOff val="0"/>
          </a:schemeClr>
        </a:solidFill>
        <a:ln w="19050" cap="flat" cmpd="sng" algn="ctr">
          <a:solidFill>
            <a:schemeClr val="accent5">
              <a:hueOff val="-9923555"/>
              <a:satOff val="11106"/>
              <a:lumOff val="63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7A68AEF-8888-4BD4-9671-08E4298EDC23}">
      <dsp:nvSpPr>
        <dsp:cNvPr id="0" name=""/>
        <dsp:cNvSpPr/>
      </dsp:nvSpPr>
      <dsp:spPr>
        <a:xfrm>
          <a:off x="2092582" y="2914634"/>
          <a:ext cx="1812116" cy="1434090"/>
        </a:xfrm>
        <a:prstGeom prst="chevron">
          <a:avLst>
            <a:gd name="adj" fmla="val 70610"/>
          </a:avLst>
        </a:prstGeom>
        <a:solidFill>
          <a:schemeClr val="accent5">
            <a:hueOff val="-11341205"/>
            <a:satOff val="12692"/>
            <a:lumOff val="724"/>
            <a:alphaOff val="0"/>
          </a:schemeClr>
        </a:solidFill>
        <a:ln w="19050" cap="flat" cmpd="sng" algn="ctr">
          <a:solidFill>
            <a:schemeClr val="accent5">
              <a:hueOff val="-11341205"/>
              <a:satOff val="12692"/>
              <a:lumOff val="724"/>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CCA2B23-70AE-4F75-9706-923E7A7E3593}">
      <dsp:nvSpPr>
        <dsp:cNvPr id="0" name=""/>
        <dsp:cNvSpPr/>
      </dsp:nvSpPr>
      <dsp:spPr>
        <a:xfrm>
          <a:off x="3181917" y="2914634"/>
          <a:ext cx="1812116" cy="1434090"/>
        </a:xfrm>
        <a:prstGeom prst="chevron">
          <a:avLst>
            <a:gd name="adj" fmla="val 70610"/>
          </a:avLst>
        </a:prstGeom>
        <a:solidFill>
          <a:schemeClr val="accent5">
            <a:hueOff val="-12758856"/>
            <a:satOff val="14279"/>
            <a:lumOff val="815"/>
            <a:alphaOff val="0"/>
          </a:schemeClr>
        </a:solidFill>
        <a:ln w="19050" cap="flat" cmpd="sng" algn="ctr">
          <a:solidFill>
            <a:schemeClr val="accent5">
              <a:hueOff val="-12758856"/>
              <a:satOff val="14279"/>
              <a:lumOff val="81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76F26EB7-9C68-4702-A059-17AAE24EFD87}">
      <dsp:nvSpPr>
        <dsp:cNvPr id="0" name=""/>
        <dsp:cNvSpPr/>
      </dsp:nvSpPr>
      <dsp:spPr>
        <a:xfrm>
          <a:off x="4270392" y="2914634"/>
          <a:ext cx="1812116" cy="1434090"/>
        </a:xfrm>
        <a:prstGeom prst="chevron">
          <a:avLst>
            <a:gd name="adj" fmla="val 70610"/>
          </a:avLst>
        </a:prstGeom>
        <a:solidFill>
          <a:schemeClr val="accent5">
            <a:hueOff val="-14176506"/>
            <a:satOff val="15865"/>
            <a:lumOff val="905"/>
            <a:alphaOff val="0"/>
          </a:schemeClr>
        </a:solidFill>
        <a:ln w="19050" cap="flat" cmpd="sng" algn="ctr">
          <a:solidFill>
            <a:schemeClr val="accent5">
              <a:hueOff val="-14176506"/>
              <a:satOff val="15865"/>
              <a:lumOff val="90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FDAFDEE-1439-4DB5-BE12-B94C0F77CBAE}">
      <dsp:nvSpPr>
        <dsp:cNvPr id="0" name=""/>
        <dsp:cNvSpPr/>
      </dsp:nvSpPr>
      <dsp:spPr>
        <a:xfrm>
          <a:off x="5359727" y="2914634"/>
          <a:ext cx="1812116" cy="1434090"/>
        </a:xfrm>
        <a:prstGeom prst="chevron">
          <a:avLst>
            <a:gd name="adj" fmla="val 70610"/>
          </a:avLst>
        </a:prstGeom>
        <a:solidFill>
          <a:schemeClr val="accent5">
            <a:hueOff val="-15594157"/>
            <a:satOff val="17452"/>
            <a:lumOff val="996"/>
            <a:alphaOff val="0"/>
          </a:schemeClr>
        </a:solidFill>
        <a:ln w="19050" cap="flat" cmpd="sng" algn="ctr">
          <a:solidFill>
            <a:schemeClr val="accent5">
              <a:hueOff val="-15594157"/>
              <a:satOff val="17452"/>
              <a:lumOff val="99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E7132C8-02D6-4E8A-8B2A-DD28710D1014}">
      <dsp:nvSpPr>
        <dsp:cNvPr id="0" name=""/>
        <dsp:cNvSpPr/>
      </dsp:nvSpPr>
      <dsp:spPr>
        <a:xfrm>
          <a:off x="6448201" y="2914634"/>
          <a:ext cx="1812116" cy="1434090"/>
        </a:xfrm>
        <a:prstGeom prst="chevron">
          <a:avLst>
            <a:gd name="adj" fmla="val 70610"/>
          </a:avLst>
        </a:prstGeom>
        <a:solidFill>
          <a:schemeClr val="accent5">
            <a:hueOff val="-17011807"/>
            <a:satOff val="19038"/>
            <a:lumOff val="1086"/>
            <a:alphaOff val="0"/>
          </a:schemeClr>
        </a:solidFill>
        <a:ln w="19050" cap="flat" cmpd="sng" algn="ctr">
          <a:solidFill>
            <a:schemeClr val="accent5">
              <a:hueOff val="-17011807"/>
              <a:satOff val="19038"/>
              <a:lumOff val="1086"/>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B5BA547-D37F-49AB-BF37-0A292A783D7F}">
      <dsp:nvSpPr>
        <dsp:cNvPr id="0" name=""/>
        <dsp:cNvSpPr/>
      </dsp:nvSpPr>
      <dsp:spPr>
        <a:xfrm>
          <a:off x="7537536" y="2914634"/>
          <a:ext cx="1812116" cy="1434090"/>
        </a:xfrm>
        <a:prstGeom prst="chevron">
          <a:avLst>
            <a:gd name="adj" fmla="val 70610"/>
          </a:avLst>
        </a:prstGeom>
        <a:solidFill>
          <a:schemeClr val="accent5">
            <a:hueOff val="-18429457"/>
            <a:satOff val="20625"/>
            <a:lumOff val="1177"/>
            <a:alphaOff val="0"/>
          </a:schemeClr>
        </a:solidFill>
        <a:ln w="19050" cap="flat" cmpd="sng" algn="ctr">
          <a:solidFill>
            <a:schemeClr val="accent5">
              <a:hueOff val="-18429457"/>
              <a:satOff val="20625"/>
              <a:lumOff val="117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A546E31-9D55-4E38-A16D-2B490BF3AADF}">
      <dsp:nvSpPr>
        <dsp:cNvPr id="0" name=""/>
        <dsp:cNvSpPr/>
      </dsp:nvSpPr>
      <dsp:spPr>
        <a:xfrm>
          <a:off x="1004108" y="3058043"/>
          <a:ext cx="7844760" cy="1147272"/>
        </a:xfrm>
        <a:prstGeom prst="rect">
          <a:avLst/>
        </a:prstGeom>
        <a:solidFill>
          <a:schemeClr val="lt1">
            <a:hueOff val="0"/>
            <a:satOff val="0"/>
            <a:lumOff val="0"/>
            <a:alphaOff val="0"/>
          </a:schemeClr>
        </a:solidFill>
        <a:ln w="19050" cap="flat" cmpd="sng" algn="ctr">
          <a:solidFill>
            <a:schemeClr val="accent5">
              <a:hueOff val="-18429457"/>
              <a:satOff val="20625"/>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l" defTabSz="755650">
            <a:lnSpc>
              <a:spcPct val="90000"/>
            </a:lnSpc>
            <a:spcBef>
              <a:spcPct val="0"/>
            </a:spcBef>
            <a:spcAft>
              <a:spcPct val="35000"/>
            </a:spcAft>
          </a:pPr>
          <a:r>
            <a:rPr lang="en-US" sz="1700" kern="1200"/>
            <a:t>Promotional offers, ratings, reviews, ads, website.</a:t>
          </a:r>
        </a:p>
        <a:p>
          <a:pPr lvl="0" algn="l" defTabSz="755650">
            <a:lnSpc>
              <a:spcPct val="90000"/>
            </a:lnSpc>
            <a:spcBef>
              <a:spcPct val="0"/>
            </a:spcBef>
            <a:spcAft>
              <a:spcPct val="35000"/>
            </a:spcAft>
          </a:pPr>
          <a:r>
            <a:rPr lang="en-US" sz="1700" kern="1200"/>
            <a:t>Always conveys the message to be honest in delivering the satisfaction to customers in every aspect.</a:t>
          </a:r>
        </a:p>
      </dsp:txBody>
      <dsp:txXfrm>
        <a:off x="1004108" y="3058043"/>
        <a:ext cx="7844760" cy="1147272"/>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3/9/2018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132354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3/9/2018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1710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3/9/2018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07343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3/9/2018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5525775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3/9/2018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013882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3/9/2018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52962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3/9/2018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784512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3/9/2018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9244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3/9/2018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429391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3/9/2018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768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3/9/2018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195584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3/9/2018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282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3/9/2018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7554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3/9/2018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943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3/9/2018</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4438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3/9/2018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542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3/9/2018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438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E451C3-0FF4-47C4-B829-773ADF60F88C}" type="datetimeFigureOut">
              <a:rPr lang="en-US" smtClean="0"/>
              <a:t>3/9/2018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3679399"/>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248" y="1106321"/>
            <a:ext cx="10650328" cy="2367812"/>
          </a:xfrm>
        </p:spPr>
        <p:txBody>
          <a:bodyPr>
            <a:normAutofit fontScale="90000"/>
          </a:bodyPr>
          <a:lstStyle/>
          <a:p>
            <a:r>
              <a:rPr lang="en-US" sz="5300" dirty="0" smtClean="0"/>
              <a:t>SERVICESCAPE COMPARISON</a:t>
            </a:r>
            <a:r>
              <a:rPr lang="en-US" sz="7200" dirty="0" smtClean="0"/>
              <a:t/>
            </a:r>
            <a:br>
              <a:rPr lang="en-US" sz="72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800" dirty="0"/>
              <a:t>La Montana vs HABIBI</a:t>
            </a:r>
          </a:p>
        </p:txBody>
      </p:sp>
      <p:sp>
        <p:nvSpPr>
          <p:cNvPr id="3" name="Subtitle 2"/>
          <p:cNvSpPr>
            <a:spLocks noGrp="1"/>
          </p:cNvSpPr>
          <p:nvPr>
            <p:ph type="subTitle" idx="1"/>
          </p:nvPr>
        </p:nvSpPr>
        <p:spPr>
          <a:xfrm>
            <a:off x="1595269" y="3936889"/>
            <a:ext cx="9001462" cy="1655762"/>
          </a:xfrm>
        </p:spPr>
        <p:txBody>
          <a:bodyPr>
            <a:normAutofit lnSpcReduction="10000"/>
          </a:bodyPr>
          <a:lstStyle/>
          <a:p>
            <a:r>
              <a:rPr lang="en-US" dirty="0" smtClean="0"/>
              <a:t>BY</a:t>
            </a:r>
          </a:p>
          <a:p>
            <a:endParaRPr lang="en-US" dirty="0" smtClean="0"/>
          </a:p>
          <a:p>
            <a:r>
              <a:rPr lang="en-US" dirty="0" smtClean="0"/>
              <a:t>ASMAT ULLAH</a:t>
            </a:r>
            <a:endParaRPr lang="en-US" dirty="0"/>
          </a:p>
        </p:txBody>
      </p:sp>
    </p:spTree>
    <p:extLst>
      <p:ext uri="{BB962C8B-B14F-4D97-AF65-F5344CB8AC3E}">
        <p14:creationId xmlns:p14="http://schemas.microsoft.com/office/powerpoint/2010/main" val="234792235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42" y="5014175"/>
            <a:ext cx="10353761" cy="1326321"/>
          </a:xfrm>
        </p:spPr>
        <p:txBody>
          <a:bodyPr>
            <a:noAutofit/>
          </a:bodyPr>
          <a:lstStyle/>
          <a:p>
            <a:r>
              <a:rPr lang="en-US" sz="9600" dirty="0" smtClean="0">
                <a:latin typeface="Algerian" panose="04020705040A02060702" pitchFamily="82" charset="0"/>
              </a:rPr>
              <a:t>Thank you</a:t>
            </a:r>
            <a:endParaRPr lang="en-US" sz="9600" dirty="0">
              <a:latin typeface="Algerian" panose="04020705040A02060702" pitchFamily="82" charset="0"/>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186" y="1212122"/>
            <a:ext cx="6398072" cy="360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85430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sp>
        <p:nvSpPr>
          <p:cNvPr id="3" name="Content Placeholder 2"/>
          <p:cNvSpPr>
            <a:spLocks noGrp="1"/>
          </p:cNvSpPr>
          <p:nvPr>
            <p:ph idx="1"/>
          </p:nvPr>
        </p:nvSpPr>
        <p:spPr>
          <a:xfrm>
            <a:off x="913795" y="2137894"/>
            <a:ext cx="10353761" cy="3953814"/>
          </a:xfrm>
        </p:spPr>
        <p:txBody>
          <a:bodyPr>
            <a:normAutofit/>
          </a:bodyPr>
          <a:lstStyle/>
          <a:p>
            <a:pPr algn="ctr">
              <a:buFont typeface="Wingdings" panose="05000000000000000000" pitchFamily="2" charset="2"/>
              <a:buChar char="Ø"/>
            </a:pPr>
            <a:r>
              <a:rPr lang="en-US" dirty="0" smtClean="0"/>
              <a:t>Introduction</a:t>
            </a:r>
          </a:p>
          <a:p>
            <a:pPr marL="0" indent="0" algn="ctr">
              <a:buNone/>
            </a:pPr>
            <a:r>
              <a:rPr lang="en-US" dirty="0" smtClean="0"/>
              <a:t>     (comparison of servicescape)</a:t>
            </a:r>
          </a:p>
          <a:p>
            <a:pPr algn="ctr">
              <a:buFont typeface="Wingdings" panose="05000000000000000000" pitchFamily="2" charset="2"/>
              <a:buChar char="Ø"/>
            </a:pPr>
            <a:r>
              <a:rPr lang="en-US" dirty="0" smtClean="0"/>
              <a:t>Target market</a:t>
            </a:r>
          </a:p>
          <a:p>
            <a:pPr algn="ctr">
              <a:buFont typeface="Wingdings" panose="05000000000000000000" pitchFamily="2" charset="2"/>
              <a:buChar char="Ø"/>
            </a:pPr>
            <a:r>
              <a:rPr lang="en-US" dirty="0" smtClean="0"/>
              <a:t>Implication of 4P’s</a:t>
            </a:r>
          </a:p>
          <a:p>
            <a:pPr algn="ctr">
              <a:buFont typeface="Wingdings" panose="05000000000000000000" pitchFamily="2" charset="2"/>
              <a:buChar char="Ø"/>
            </a:pPr>
            <a:r>
              <a:rPr lang="en-US" dirty="0" smtClean="0"/>
              <a:t>Tangible Services </a:t>
            </a:r>
          </a:p>
          <a:p>
            <a:pPr algn="ctr">
              <a:buFont typeface="Wingdings" panose="05000000000000000000" pitchFamily="2" charset="2"/>
              <a:buChar char="Ø"/>
            </a:pPr>
            <a:r>
              <a:rPr lang="en-US" dirty="0" smtClean="0"/>
              <a:t>Intangible services</a:t>
            </a:r>
          </a:p>
          <a:p>
            <a:pPr algn="ctr">
              <a:buFont typeface="Wingdings" panose="05000000000000000000" pitchFamily="2" charset="2"/>
              <a:buChar char="Ø"/>
            </a:pPr>
            <a:r>
              <a:rPr lang="en-US" dirty="0" smtClean="0"/>
              <a:t>Customer Touch </a:t>
            </a:r>
            <a:r>
              <a:rPr lang="en-US" dirty="0" smtClean="0"/>
              <a:t>points</a:t>
            </a:r>
          </a:p>
          <a:p>
            <a:pPr algn="ctr">
              <a:buFont typeface="Wingdings" panose="05000000000000000000" pitchFamily="2" charset="2"/>
              <a:buChar char="Ø"/>
            </a:pPr>
            <a:r>
              <a:rPr lang="en-US" dirty="0" smtClean="0"/>
              <a:t>Recommendations</a:t>
            </a:r>
            <a:endParaRPr lang="en-US" dirty="0" smtClean="0"/>
          </a:p>
        </p:txBody>
      </p:sp>
    </p:spTree>
    <p:extLst>
      <p:ext uri="{BB962C8B-B14F-4D97-AF65-F5344CB8AC3E}">
        <p14:creationId xmlns:p14="http://schemas.microsoft.com/office/powerpoint/2010/main" val="30554686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r>
              <a:rPr lang="en-US" dirty="0"/>
              <a:t/>
            </a:r>
            <a:br>
              <a:rPr lang="en-US" dirty="0"/>
            </a:br>
            <a:r>
              <a:rPr lang="en-US" sz="2000" dirty="0"/>
              <a:t>    </a:t>
            </a:r>
            <a:r>
              <a:rPr lang="en-US" sz="2000" dirty="0" smtClean="0"/>
              <a:t/>
            </a:r>
            <a:br>
              <a:rPr lang="en-US" sz="2000" dirty="0" smtClean="0"/>
            </a:br>
            <a:r>
              <a:rPr lang="en-US" sz="2000" dirty="0" smtClean="0"/>
              <a:t> (La Montana vs HABIBI)</a:t>
            </a:r>
            <a:endParaRPr lang="en-US" sz="2000" dirty="0"/>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110" y="2434107"/>
            <a:ext cx="4552682" cy="33570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160" y="2434106"/>
            <a:ext cx="5010586" cy="335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38525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market</a:t>
            </a:r>
            <a:endParaRPr lang="en-US" dirty="0"/>
          </a:p>
        </p:txBody>
      </p:sp>
      <p:graphicFrame>
        <p:nvGraphicFramePr>
          <p:cNvPr id="9" name="Diagram 8"/>
          <p:cNvGraphicFramePr/>
          <p:nvPr>
            <p:extLst>
              <p:ext uri="{D42A27DB-BD31-4B8C-83A1-F6EECF244321}">
                <p14:modId xmlns:p14="http://schemas.microsoft.com/office/powerpoint/2010/main" val="2510820464"/>
              </p:ext>
            </p:extLst>
          </p:nvPr>
        </p:nvGraphicFramePr>
        <p:xfrm>
          <a:off x="913795" y="1935163"/>
          <a:ext cx="10353761" cy="4478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21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4p’S</a:t>
            </a:r>
            <a:endParaRPr lang="en-US" dirty="0"/>
          </a:p>
        </p:txBody>
      </p:sp>
      <p:graphicFrame>
        <p:nvGraphicFramePr>
          <p:cNvPr id="5" name="Diagram 4"/>
          <p:cNvGraphicFramePr/>
          <p:nvPr>
            <p:extLst>
              <p:ext uri="{D42A27DB-BD31-4B8C-83A1-F6EECF244321}">
                <p14:modId xmlns:p14="http://schemas.microsoft.com/office/powerpoint/2010/main" val="2337240253"/>
              </p:ext>
            </p:extLst>
          </p:nvPr>
        </p:nvGraphicFramePr>
        <p:xfrm>
          <a:off x="913794" y="1935921"/>
          <a:ext cx="10353761" cy="4503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036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tangible services</a:t>
            </a:r>
            <a:endParaRPr lang="en-US" sz="2200" dirty="0"/>
          </a:p>
        </p:txBody>
      </p:sp>
      <p:graphicFrame>
        <p:nvGraphicFramePr>
          <p:cNvPr id="4" name="Diagram 3"/>
          <p:cNvGraphicFramePr/>
          <p:nvPr>
            <p:extLst>
              <p:ext uri="{D42A27DB-BD31-4B8C-83A1-F6EECF244321}">
                <p14:modId xmlns:p14="http://schemas.microsoft.com/office/powerpoint/2010/main" val="3712488260"/>
              </p:ext>
            </p:extLst>
          </p:nvPr>
        </p:nvGraphicFramePr>
        <p:xfrm>
          <a:off x="913795" y="1935163"/>
          <a:ext cx="10353761" cy="451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11585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Intangible services</a:t>
            </a:r>
            <a:endParaRPr lang="en-US" sz="2200" dirty="0"/>
          </a:p>
        </p:txBody>
      </p:sp>
      <p:sp>
        <p:nvSpPr>
          <p:cNvPr id="6" name="Content Placeholder 5"/>
          <p:cNvSpPr>
            <a:spLocks noGrp="1"/>
          </p:cNvSpPr>
          <p:nvPr>
            <p:ph sz="quarter" idx="4"/>
          </p:nvPr>
        </p:nvSpPr>
        <p:spPr>
          <a:xfrm>
            <a:off x="6172201" y="2912232"/>
            <a:ext cx="5095356" cy="3187232"/>
          </a:xfrm>
        </p:spPr>
        <p:txBody>
          <a:bodyPr>
            <a:normAutofit/>
          </a:bodyPr>
          <a:lstStyle/>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graphicFrame>
        <p:nvGraphicFramePr>
          <p:cNvPr id="5" name="Diagram 4"/>
          <p:cNvGraphicFramePr/>
          <p:nvPr>
            <p:extLst>
              <p:ext uri="{D42A27DB-BD31-4B8C-83A1-F6EECF244321}">
                <p14:modId xmlns:p14="http://schemas.microsoft.com/office/powerpoint/2010/main" val="1724037954"/>
              </p:ext>
            </p:extLst>
          </p:nvPr>
        </p:nvGraphicFramePr>
        <p:xfrm>
          <a:off x="913794" y="1935162"/>
          <a:ext cx="10353762" cy="4375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672526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touch points</a:t>
            </a:r>
          </a:p>
        </p:txBody>
      </p:sp>
      <p:graphicFrame>
        <p:nvGraphicFramePr>
          <p:cNvPr id="4" name="Diagram 3"/>
          <p:cNvGraphicFramePr/>
          <p:nvPr>
            <p:extLst>
              <p:ext uri="{D42A27DB-BD31-4B8C-83A1-F6EECF244321}">
                <p14:modId xmlns:p14="http://schemas.microsoft.com/office/powerpoint/2010/main" val="4147178395"/>
              </p:ext>
            </p:extLst>
          </p:nvPr>
        </p:nvGraphicFramePr>
        <p:xfrm>
          <a:off x="913795" y="1935921"/>
          <a:ext cx="10353761" cy="43489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971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913795" y="1935921"/>
            <a:ext cx="10353761" cy="4413363"/>
          </a:xfrm>
        </p:spPr>
        <p:txBody>
          <a:bodyPr>
            <a:normAutofit fontScale="85000" lnSpcReduction="10000"/>
          </a:bodyPr>
          <a:lstStyle/>
          <a:p>
            <a:pPr marL="0" marR="0">
              <a:lnSpc>
                <a:spcPct val="110000"/>
              </a:lnSpc>
              <a:spcBef>
                <a:spcPts val="1200"/>
              </a:spcBef>
              <a:spcAft>
                <a:spcPts val="0"/>
              </a:spcAft>
            </a:pPr>
            <a:r>
              <a:rPr lang="en-US" b="1" cap="all" dirty="0">
                <a:solidFill>
                  <a:srgbClr val="3F251D"/>
                </a:solidFill>
                <a:effectLst/>
                <a:latin typeface="Constantia" panose="02030602050306030303" pitchFamily="18" charset="0"/>
                <a:ea typeface="Times New Roman" panose="02020603050405020304" pitchFamily="18" charset="0"/>
                <a:cs typeface="Times New Roman" panose="02020603050405020304" pitchFamily="18" charset="0"/>
              </a:rPr>
              <a:t>La Montana</a:t>
            </a:r>
          </a:p>
          <a:p>
            <a:pPr marL="342900" marR="0" lvl="0" indent="-342900">
              <a:lnSpc>
                <a:spcPct val="110000"/>
              </a:lnSpc>
              <a:spcBef>
                <a:spcPts val="600"/>
              </a:spcBef>
              <a:spcAft>
                <a:spcPts val="0"/>
              </a:spcAft>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Indicate the energy value of dishes in KJ (e.g. how many calories the individual components of the dish have).</a:t>
            </a:r>
          </a:p>
          <a:p>
            <a:pPr marL="342900" marR="0" lvl="0" indent="-342900">
              <a:lnSpc>
                <a:spcPct val="110000"/>
              </a:lnSpc>
              <a:spcBef>
                <a:spcPts val="0"/>
              </a:spcBef>
              <a:spcAft>
                <a:spcPts val="0"/>
              </a:spcAft>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Implement a loyalty program</a:t>
            </a:r>
          </a:p>
          <a:p>
            <a:pPr marR="0" indent="0">
              <a:lnSpc>
                <a:spcPct val="110000"/>
              </a:lnSpc>
              <a:spcBef>
                <a:spcPts val="0"/>
              </a:spcBef>
              <a:spcAft>
                <a:spcPts val="0"/>
              </a:spcAft>
              <a:buNone/>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Implementing a loyalty program, will give customers the opportunity to be rewarded for their patronage to restaurant. By giving customers rewards for their continued support of the business, restaurant will grow the relationships it currently has with them.</a:t>
            </a:r>
          </a:p>
          <a:p>
            <a:pPr marL="342900" marR="0" lvl="0" indent="-342900">
              <a:lnSpc>
                <a:spcPct val="110000"/>
              </a:lnSpc>
              <a:spcBef>
                <a:spcPts val="0"/>
              </a:spcBef>
              <a:spcAft>
                <a:spcPts val="1000"/>
              </a:spcAft>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Include low-fat dressing and olive oil in your offer.</a:t>
            </a:r>
          </a:p>
          <a:p>
            <a:pPr marL="0" marR="0">
              <a:lnSpc>
                <a:spcPct val="110000"/>
              </a:lnSpc>
              <a:spcBef>
                <a:spcPts val="1200"/>
              </a:spcBef>
              <a:spcAft>
                <a:spcPts val="0"/>
              </a:spcAft>
            </a:pPr>
            <a:r>
              <a:rPr lang="en-US" b="1" cap="all" dirty="0" err="1">
                <a:solidFill>
                  <a:srgbClr val="3F251D"/>
                </a:solidFill>
                <a:effectLst/>
                <a:latin typeface="Constantia" panose="02030602050306030303" pitchFamily="18" charset="0"/>
                <a:ea typeface="Times New Roman" panose="02020603050405020304" pitchFamily="18" charset="0"/>
                <a:cs typeface="Times New Roman" panose="02020603050405020304" pitchFamily="18" charset="0"/>
              </a:rPr>
              <a:t>Habibi</a:t>
            </a:r>
            <a:endParaRPr lang="en-US" b="1" cap="all" dirty="0">
              <a:solidFill>
                <a:srgbClr val="3F251D"/>
              </a:solidFill>
              <a:effectLst/>
              <a:latin typeface="Constantia" panose="02030602050306030303" pitchFamily="18" charset="0"/>
              <a:ea typeface="Times New Roman" panose="02020603050405020304" pitchFamily="18" charset="0"/>
              <a:cs typeface="Times New Roman" panose="02020603050405020304" pitchFamily="18" charset="0"/>
            </a:endParaRPr>
          </a:p>
          <a:p>
            <a:pPr marL="342900" marR="0" lvl="0" indent="-342900">
              <a:lnSpc>
                <a:spcPct val="110000"/>
              </a:lnSpc>
              <a:spcBef>
                <a:spcPts val="600"/>
              </a:spcBef>
              <a:spcAft>
                <a:spcPts val="0"/>
              </a:spcAft>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Enable your guests to eat more fresh vegetables. For example, you can leave room for salad on the plate, serve salad first, or put it directly on the plate.</a:t>
            </a:r>
          </a:p>
          <a:p>
            <a:pPr marL="342900" marR="0" lvl="0" indent="-342900">
              <a:lnSpc>
                <a:spcPct val="110000"/>
              </a:lnSpc>
              <a:spcBef>
                <a:spcPts val="0"/>
              </a:spcBef>
              <a:spcAft>
                <a:spcPts val="0"/>
              </a:spcAft>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Provide your guests with drinking water.</a:t>
            </a:r>
          </a:p>
          <a:p>
            <a:pPr marL="342900" marR="0" lvl="0" indent="-342900">
              <a:lnSpc>
                <a:spcPct val="110000"/>
              </a:lnSpc>
              <a:spcBef>
                <a:spcPts val="0"/>
              </a:spcBef>
              <a:spcAft>
                <a:spcPts val="0"/>
              </a:spcAft>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Offer different side dishes – even with the daily menu.</a:t>
            </a:r>
          </a:p>
          <a:p>
            <a:pPr marL="342900" marR="0" lvl="0" indent="-342900">
              <a:lnSpc>
                <a:spcPct val="110000"/>
              </a:lnSpc>
              <a:spcBef>
                <a:spcPts val="0"/>
              </a:spcBef>
              <a:spcAft>
                <a:spcPts val="0"/>
              </a:spcAft>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Use social media effectively to create brand awareness and stay connected with customers</a:t>
            </a:r>
          </a:p>
          <a:p>
            <a:pPr marL="342900" marR="0" lvl="0" indent="-342900">
              <a:lnSpc>
                <a:spcPct val="110000"/>
              </a:lnSpc>
              <a:spcBef>
                <a:spcPts val="0"/>
              </a:spcBef>
              <a:spcAft>
                <a:spcPts val="1000"/>
              </a:spcAft>
              <a:buFont typeface="Wingdings" panose="05000000000000000000" pitchFamily="2" charset="2"/>
              <a:buChar char=""/>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Bring in live entertainment to create an ambiance for the restaurant</a:t>
            </a:r>
          </a:p>
        </p:txBody>
      </p:sp>
    </p:spTree>
    <p:extLst>
      <p:ext uri="{BB962C8B-B14F-4D97-AF65-F5344CB8AC3E}">
        <p14:creationId xmlns:p14="http://schemas.microsoft.com/office/powerpoint/2010/main" val="7043892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317</TotalTime>
  <Words>510</Words>
  <Application>Microsoft Office PowerPoint</Application>
  <PresentationFormat>Widescreen</PresentationFormat>
  <Paragraphs>81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Algerian</vt:lpstr>
      <vt:lpstr>Arial</vt:lpstr>
      <vt:lpstr>Bookman Old Style</vt:lpstr>
      <vt:lpstr>Constantia</vt:lpstr>
      <vt:lpstr>Rockwell</vt:lpstr>
      <vt:lpstr>Times New Roman</vt:lpstr>
      <vt:lpstr>Wingdings</vt:lpstr>
      <vt:lpstr>Damask</vt:lpstr>
      <vt:lpstr>SERVICESCAPE COMPARISON     La Montana vs HABIBI</vt:lpstr>
      <vt:lpstr>Highlights</vt:lpstr>
      <vt:lpstr>Introduction       (La Montana vs HABIBI)</vt:lpstr>
      <vt:lpstr>Target market</vt:lpstr>
      <vt:lpstr>4p’S</vt:lpstr>
      <vt:lpstr>tangible services</vt:lpstr>
      <vt:lpstr>Intangible services</vt:lpstr>
      <vt:lpstr>Customer touch points</vt:lpstr>
      <vt:lpstr>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asmat mak</dc:creator>
  <cp:lastModifiedBy>asmat mak</cp:lastModifiedBy>
  <cp:revision>30</cp:revision>
  <dcterms:created xsi:type="dcterms:W3CDTF">2018-03-04T19:14:29Z</dcterms:created>
  <dcterms:modified xsi:type="dcterms:W3CDTF">2018-03-09T06:41:28Z</dcterms:modified>
</cp:coreProperties>
</file>