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5.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6.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7.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8.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9.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10.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11.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12.xml" ContentType="application/vnd.openxmlformats-officedocument.presentationml.notesSlide+xml"/>
  <Override PartName="/ppt/tags/tag29.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325" r:id="rId2"/>
    <p:sldId id="256" r:id="rId3"/>
    <p:sldId id="258" r:id="rId4"/>
    <p:sldId id="257" r:id="rId5"/>
    <p:sldId id="308" r:id="rId6"/>
    <p:sldId id="323" r:id="rId7"/>
    <p:sldId id="275" r:id="rId8"/>
    <p:sldId id="279" r:id="rId9"/>
    <p:sldId id="309" r:id="rId10"/>
    <p:sldId id="305" r:id="rId11"/>
    <p:sldId id="274" r:id="rId12"/>
    <p:sldId id="314" r:id="rId13"/>
    <p:sldId id="282" r:id="rId14"/>
    <p:sldId id="324" r:id="rId15"/>
  </p:sldIdLst>
  <p:sldSz cx="9144000" cy="6858000" type="screen4x3"/>
  <p:notesSz cx="6881813" cy="10002838"/>
  <p:custDataLst>
    <p:tags r:id="rId1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FFCC"/>
    <a:srgbClr val="FFFF99"/>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38" autoAdjust="0"/>
    <p:restoredTop sz="93271" autoAdjust="0"/>
  </p:normalViewPr>
  <p:slideViewPr>
    <p:cSldViewPr>
      <p:cViewPr varScale="1">
        <p:scale>
          <a:sx n="69" d="100"/>
          <a:sy n="69" d="100"/>
        </p:scale>
        <p:origin x="1362"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500142"/>
          </a:xfrm>
          <a:prstGeom prst="rect">
            <a:avLst/>
          </a:prstGeom>
        </p:spPr>
        <p:txBody>
          <a:bodyPr vert="horz" lIns="96478" tIns="48239" rIns="96478" bIns="48239" rtlCol="0"/>
          <a:lstStyle>
            <a:lvl1pPr algn="l">
              <a:defRPr sz="1300"/>
            </a:lvl1pPr>
          </a:lstStyle>
          <a:p>
            <a:endParaRPr lang="en-GB"/>
          </a:p>
        </p:txBody>
      </p:sp>
      <p:sp>
        <p:nvSpPr>
          <p:cNvPr id="3" name="Date Placeholder 2"/>
          <p:cNvSpPr>
            <a:spLocks noGrp="1"/>
          </p:cNvSpPr>
          <p:nvPr>
            <p:ph type="dt" sz="quarter" idx="1"/>
          </p:nvPr>
        </p:nvSpPr>
        <p:spPr>
          <a:xfrm>
            <a:off x="3898102" y="0"/>
            <a:ext cx="2982119" cy="500142"/>
          </a:xfrm>
          <a:prstGeom prst="rect">
            <a:avLst/>
          </a:prstGeom>
        </p:spPr>
        <p:txBody>
          <a:bodyPr vert="horz" lIns="96478" tIns="48239" rIns="96478" bIns="48239" rtlCol="0"/>
          <a:lstStyle>
            <a:lvl1pPr algn="r">
              <a:defRPr sz="1300"/>
            </a:lvl1pPr>
          </a:lstStyle>
          <a:p>
            <a:fld id="{19E3A499-17E3-48C7-950A-F1CE2D03DAE2}" type="datetimeFigureOut">
              <a:rPr lang="en-GB" smtClean="0"/>
              <a:pPr/>
              <a:t>06/09/2017</a:t>
            </a:fld>
            <a:endParaRPr lang="en-GB"/>
          </a:p>
        </p:txBody>
      </p:sp>
      <p:sp>
        <p:nvSpPr>
          <p:cNvPr id="4" name="Footer Placeholder 3"/>
          <p:cNvSpPr>
            <a:spLocks noGrp="1"/>
          </p:cNvSpPr>
          <p:nvPr>
            <p:ph type="ftr" sz="quarter" idx="2"/>
          </p:nvPr>
        </p:nvSpPr>
        <p:spPr>
          <a:xfrm>
            <a:off x="0" y="9500960"/>
            <a:ext cx="2982119" cy="500142"/>
          </a:xfrm>
          <a:prstGeom prst="rect">
            <a:avLst/>
          </a:prstGeom>
        </p:spPr>
        <p:txBody>
          <a:bodyPr vert="horz" lIns="96478" tIns="48239" rIns="96478" bIns="48239" rtlCol="0" anchor="b"/>
          <a:lstStyle>
            <a:lvl1pPr algn="l">
              <a:defRPr sz="1300"/>
            </a:lvl1pPr>
          </a:lstStyle>
          <a:p>
            <a:endParaRPr lang="en-GB"/>
          </a:p>
        </p:txBody>
      </p:sp>
      <p:sp>
        <p:nvSpPr>
          <p:cNvPr id="5" name="Slide Number Placeholder 4"/>
          <p:cNvSpPr>
            <a:spLocks noGrp="1"/>
          </p:cNvSpPr>
          <p:nvPr>
            <p:ph type="sldNum" sz="quarter" idx="3"/>
          </p:nvPr>
        </p:nvSpPr>
        <p:spPr>
          <a:xfrm>
            <a:off x="3898102" y="9500960"/>
            <a:ext cx="2982119" cy="500142"/>
          </a:xfrm>
          <a:prstGeom prst="rect">
            <a:avLst/>
          </a:prstGeom>
        </p:spPr>
        <p:txBody>
          <a:bodyPr vert="horz" lIns="96478" tIns="48239" rIns="96478" bIns="48239" rtlCol="0" anchor="b"/>
          <a:lstStyle>
            <a:lvl1pPr algn="r">
              <a:defRPr sz="1300"/>
            </a:lvl1pPr>
          </a:lstStyle>
          <a:p>
            <a:fld id="{5B66C6EC-FE93-46E2-95EE-B0EB138BB698}" type="slidenum">
              <a:rPr lang="en-GB" smtClean="0"/>
              <a:pPr/>
              <a:t>‹#›</a:t>
            </a:fld>
            <a:endParaRPr lang="en-GB"/>
          </a:p>
        </p:txBody>
      </p:sp>
    </p:spTree>
    <p:extLst>
      <p:ext uri="{BB962C8B-B14F-4D97-AF65-F5344CB8AC3E}">
        <p14:creationId xmlns:p14="http://schemas.microsoft.com/office/powerpoint/2010/main" val="37753848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500142"/>
          </a:xfrm>
          <a:prstGeom prst="rect">
            <a:avLst/>
          </a:prstGeom>
        </p:spPr>
        <p:txBody>
          <a:bodyPr vert="horz" lIns="96478" tIns="48239" rIns="96478" bIns="48239" rtlCol="0"/>
          <a:lstStyle>
            <a:lvl1pPr algn="l">
              <a:defRPr sz="1300"/>
            </a:lvl1pPr>
          </a:lstStyle>
          <a:p>
            <a:endParaRPr lang="en-GB"/>
          </a:p>
        </p:txBody>
      </p:sp>
      <p:sp>
        <p:nvSpPr>
          <p:cNvPr id="3" name="Date Placeholder 2"/>
          <p:cNvSpPr>
            <a:spLocks noGrp="1"/>
          </p:cNvSpPr>
          <p:nvPr>
            <p:ph type="dt" idx="1"/>
          </p:nvPr>
        </p:nvSpPr>
        <p:spPr>
          <a:xfrm>
            <a:off x="3898102" y="0"/>
            <a:ext cx="2982119" cy="500142"/>
          </a:xfrm>
          <a:prstGeom prst="rect">
            <a:avLst/>
          </a:prstGeom>
        </p:spPr>
        <p:txBody>
          <a:bodyPr vert="horz" lIns="96478" tIns="48239" rIns="96478" bIns="48239" rtlCol="0"/>
          <a:lstStyle>
            <a:lvl1pPr algn="r">
              <a:defRPr sz="1300"/>
            </a:lvl1pPr>
          </a:lstStyle>
          <a:p>
            <a:fld id="{6B2BA1EC-F0B1-4976-BE00-7B237EFC33FA}" type="datetimeFigureOut">
              <a:rPr lang="en-GB" smtClean="0"/>
              <a:pPr/>
              <a:t>06/09/2017</a:t>
            </a:fld>
            <a:endParaRPr lang="en-GB"/>
          </a:p>
        </p:txBody>
      </p:sp>
      <p:sp>
        <p:nvSpPr>
          <p:cNvPr id="4" name="Slide Image Placeholder 3"/>
          <p:cNvSpPr>
            <a:spLocks noGrp="1" noRot="1" noChangeAspect="1"/>
          </p:cNvSpPr>
          <p:nvPr>
            <p:ph type="sldImg" idx="2"/>
          </p:nvPr>
        </p:nvSpPr>
        <p:spPr>
          <a:xfrm>
            <a:off x="942975" y="750888"/>
            <a:ext cx="4997450" cy="3749675"/>
          </a:xfrm>
          <a:prstGeom prst="rect">
            <a:avLst/>
          </a:prstGeom>
          <a:noFill/>
          <a:ln w="12700">
            <a:solidFill>
              <a:prstClr val="black"/>
            </a:solidFill>
          </a:ln>
        </p:spPr>
        <p:txBody>
          <a:bodyPr vert="horz" lIns="96478" tIns="48239" rIns="96478" bIns="48239" rtlCol="0" anchor="ctr"/>
          <a:lstStyle/>
          <a:p>
            <a:endParaRPr lang="en-GB"/>
          </a:p>
        </p:txBody>
      </p:sp>
      <p:sp>
        <p:nvSpPr>
          <p:cNvPr id="5" name="Notes Placeholder 4"/>
          <p:cNvSpPr>
            <a:spLocks noGrp="1"/>
          </p:cNvSpPr>
          <p:nvPr>
            <p:ph type="body" sz="quarter" idx="3"/>
          </p:nvPr>
        </p:nvSpPr>
        <p:spPr>
          <a:xfrm>
            <a:off x="688182" y="4751348"/>
            <a:ext cx="5505450" cy="4501277"/>
          </a:xfrm>
          <a:prstGeom prst="rect">
            <a:avLst/>
          </a:prstGeom>
        </p:spPr>
        <p:txBody>
          <a:bodyPr vert="horz" lIns="96478" tIns="48239" rIns="96478" bIns="4823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500960"/>
            <a:ext cx="2982119" cy="500142"/>
          </a:xfrm>
          <a:prstGeom prst="rect">
            <a:avLst/>
          </a:prstGeom>
        </p:spPr>
        <p:txBody>
          <a:bodyPr vert="horz" lIns="96478" tIns="48239" rIns="96478" bIns="48239" rtlCol="0" anchor="b"/>
          <a:lstStyle>
            <a:lvl1pPr algn="l">
              <a:defRPr sz="1300"/>
            </a:lvl1pPr>
          </a:lstStyle>
          <a:p>
            <a:endParaRPr lang="en-GB"/>
          </a:p>
        </p:txBody>
      </p:sp>
      <p:sp>
        <p:nvSpPr>
          <p:cNvPr id="7" name="Slide Number Placeholder 6"/>
          <p:cNvSpPr>
            <a:spLocks noGrp="1"/>
          </p:cNvSpPr>
          <p:nvPr>
            <p:ph type="sldNum" sz="quarter" idx="5"/>
          </p:nvPr>
        </p:nvSpPr>
        <p:spPr>
          <a:xfrm>
            <a:off x="3898102" y="9500960"/>
            <a:ext cx="2982119" cy="500142"/>
          </a:xfrm>
          <a:prstGeom prst="rect">
            <a:avLst/>
          </a:prstGeom>
        </p:spPr>
        <p:txBody>
          <a:bodyPr vert="horz" lIns="96478" tIns="48239" rIns="96478" bIns="48239" rtlCol="0" anchor="b"/>
          <a:lstStyle>
            <a:lvl1pPr algn="r">
              <a:defRPr sz="1300"/>
            </a:lvl1pPr>
          </a:lstStyle>
          <a:p>
            <a:fld id="{F4DE4A46-BA6B-40AB-9739-244352F7F8AF}" type="slidenum">
              <a:rPr lang="en-GB" smtClean="0"/>
              <a:pPr/>
              <a:t>‹#›</a:t>
            </a:fld>
            <a:endParaRPr lang="en-GB"/>
          </a:p>
        </p:txBody>
      </p:sp>
    </p:spTree>
    <p:extLst>
      <p:ext uri="{BB962C8B-B14F-4D97-AF65-F5344CB8AC3E}">
        <p14:creationId xmlns:p14="http://schemas.microsoft.com/office/powerpoint/2010/main" val="3395311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F4DE4A46-BA6B-40AB-9739-244352F7F8AF}" type="slidenum">
              <a:rPr lang="en-GB" smtClean="0"/>
              <a:pPr/>
              <a:t>2</a:t>
            </a:fld>
            <a:endParaRPr lang="en-GB"/>
          </a:p>
        </p:txBody>
      </p:sp>
    </p:spTree>
    <p:extLst>
      <p:ext uri="{BB962C8B-B14F-4D97-AF65-F5344CB8AC3E}">
        <p14:creationId xmlns:p14="http://schemas.microsoft.com/office/powerpoint/2010/main" val="36586530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F4DE4A46-BA6B-40AB-9739-244352F7F8AF}" type="slidenum">
              <a:rPr lang="en-GB" smtClean="0"/>
              <a:pPr/>
              <a:t>11</a:t>
            </a:fld>
            <a:endParaRPr lang="en-GB"/>
          </a:p>
        </p:txBody>
      </p:sp>
    </p:spTree>
    <p:extLst>
      <p:ext uri="{BB962C8B-B14F-4D97-AF65-F5344CB8AC3E}">
        <p14:creationId xmlns:p14="http://schemas.microsoft.com/office/powerpoint/2010/main" val="13541315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F4DE4A46-BA6B-40AB-9739-244352F7F8AF}" type="slidenum">
              <a:rPr lang="en-GB" smtClean="0"/>
              <a:pPr/>
              <a:t>12</a:t>
            </a:fld>
            <a:endParaRPr lang="en-GB"/>
          </a:p>
        </p:txBody>
      </p:sp>
    </p:spTree>
    <p:extLst>
      <p:ext uri="{BB962C8B-B14F-4D97-AF65-F5344CB8AC3E}">
        <p14:creationId xmlns:p14="http://schemas.microsoft.com/office/powerpoint/2010/main" val="2523620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F4DE4A46-BA6B-40AB-9739-244352F7F8AF}" type="slidenum">
              <a:rPr lang="en-GB" smtClean="0"/>
              <a:pPr/>
              <a:t>13</a:t>
            </a:fld>
            <a:endParaRPr lang="en-GB"/>
          </a:p>
        </p:txBody>
      </p:sp>
    </p:spTree>
    <p:extLst>
      <p:ext uri="{BB962C8B-B14F-4D97-AF65-F5344CB8AC3E}">
        <p14:creationId xmlns:p14="http://schemas.microsoft.com/office/powerpoint/2010/main" val="595365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F4DE4A46-BA6B-40AB-9739-244352F7F8AF}" type="slidenum">
              <a:rPr lang="en-GB" smtClean="0"/>
              <a:pPr/>
              <a:t>14</a:t>
            </a:fld>
            <a:endParaRPr lang="en-GB"/>
          </a:p>
        </p:txBody>
      </p:sp>
    </p:spTree>
    <p:extLst>
      <p:ext uri="{BB962C8B-B14F-4D97-AF65-F5344CB8AC3E}">
        <p14:creationId xmlns:p14="http://schemas.microsoft.com/office/powerpoint/2010/main" val="1314022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F4DE4A46-BA6B-40AB-9739-244352F7F8AF}" type="slidenum">
              <a:rPr lang="en-GB" smtClean="0"/>
              <a:pPr/>
              <a:t>3</a:t>
            </a:fld>
            <a:endParaRPr lang="en-GB"/>
          </a:p>
        </p:txBody>
      </p:sp>
    </p:spTree>
    <p:extLst>
      <p:ext uri="{BB962C8B-B14F-4D97-AF65-F5344CB8AC3E}">
        <p14:creationId xmlns:p14="http://schemas.microsoft.com/office/powerpoint/2010/main" val="2203544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F4DE4A46-BA6B-40AB-9739-244352F7F8AF}" type="slidenum">
              <a:rPr lang="en-GB" smtClean="0"/>
              <a:pPr/>
              <a:t>4</a:t>
            </a:fld>
            <a:endParaRPr lang="en-GB"/>
          </a:p>
        </p:txBody>
      </p:sp>
    </p:spTree>
    <p:extLst>
      <p:ext uri="{BB962C8B-B14F-4D97-AF65-F5344CB8AC3E}">
        <p14:creationId xmlns:p14="http://schemas.microsoft.com/office/powerpoint/2010/main" val="1542759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F4DE4A46-BA6B-40AB-9739-244352F7F8AF}" type="slidenum">
              <a:rPr lang="en-GB" smtClean="0"/>
              <a:pPr/>
              <a:t>5</a:t>
            </a:fld>
            <a:endParaRPr lang="en-GB"/>
          </a:p>
        </p:txBody>
      </p:sp>
    </p:spTree>
    <p:extLst>
      <p:ext uri="{BB962C8B-B14F-4D97-AF65-F5344CB8AC3E}">
        <p14:creationId xmlns:p14="http://schemas.microsoft.com/office/powerpoint/2010/main" val="1793680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F4DE4A46-BA6B-40AB-9739-244352F7F8AF}" type="slidenum">
              <a:rPr lang="en-GB" smtClean="0"/>
              <a:pPr/>
              <a:t>6</a:t>
            </a:fld>
            <a:endParaRPr lang="en-GB"/>
          </a:p>
        </p:txBody>
      </p:sp>
    </p:spTree>
    <p:extLst>
      <p:ext uri="{BB962C8B-B14F-4D97-AF65-F5344CB8AC3E}">
        <p14:creationId xmlns:p14="http://schemas.microsoft.com/office/powerpoint/2010/main" val="3624912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F4DE4A46-BA6B-40AB-9739-244352F7F8AF}" type="slidenum">
              <a:rPr lang="en-GB" smtClean="0"/>
              <a:pPr/>
              <a:t>7</a:t>
            </a:fld>
            <a:endParaRPr lang="en-GB"/>
          </a:p>
        </p:txBody>
      </p:sp>
    </p:spTree>
    <p:extLst>
      <p:ext uri="{BB962C8B-B14F-4D97-AF65-F5344CB8AC3E}">
        <p14:creationId xmlns:p14="http://schemas.microsoft.com/office/powerpoint/2010/main" val="2412456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F4DE4A46-BA6B-40AB-9739-244352F7F8AF}" type="slidenum">
              <a:rPr lang="en-GB" smtClean="0"/>
              <a:pPr/>
              <a:t>8</a:t>
            </a:fld>
            <a:endParaRPr lang="en-GB"/>
          </a:p>
        </p:txBody>
      </p:sp>
    </p:spTree>
    <p:extLst>
      <p:ext uri="{BB962C8B-B14F-4D97-AF65-F5344CB8AC3E}">
        <p14:creationId xmlns:p14="http://schemas.microsoft.com/office/powerpoint/2010/main" val="1967413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4DE4A46-BA6B-40AB-9739-244352F7F8AF}" type="slidenum">
              <a:rPr lang="en-GB" smtClean="0"/>
              <a:pPr/>
              <a:t>9</a:t>
            </a:fld>
            <a:endParaRPr lang="en-GB"/>
          </a:p>
        </p:txBody>
      </p:sp>
    </p:spTree>
    <p:extLst>
      <p:ext uri="{BB962C8B-B14F-4D97-AF65-F5344CB8AC3E}">
        <p14:creationId xmlns:p14="http://schemas.microsoft.com/office/powerpoint/2010/main" val="2870167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F4DE4A46-BA6B-40AB-9739-244352F7F8AF}" type="slidenum">
              <a:rPr lang="en-GB" smtClean="0"/>
              <a:pPr/>
              <a:t>10</a:t>
            </a:fld>
            <a:endParaRPr lang="en-GB"/>
          </a:p>
        </p:txBody>
      </p:sp>
    </p:spTree>
    <p:extLst>
      <p:ext uri="{BB962C8B-B14F-4D97-AF65-F5344CB8AC3E}">
        <p14:creationId xmlns:p14="http://schemas.microsoft.com/office/powerpoint/2010/main" val="3124689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D9E8318-8729-4C51-9007-EE443C9A280D}" type="datetime1">
              <a:rPr lang="en-GB" smtClean="0"/>
              <a:pPr/>
              <a:t>06/09/2017</a:t>
            </a:fld>
            <a:endParaRPr lang="en-GB"/>
          </a:p>
        </p:txBody>
      </p:sp>
      <p:sp>
        <p:nvSpPr>
          <p:cNvPr id="5" name="Footer Placeholder 4"/>
          <p:cNvSpPr>
            <a:spLocks noGrp="1"/>
          </p:cNvSpPr>
          <p:nvPr>
            <p:ph type="ftr" sz="quarter" idx="11"/>
          </p:nvPr>
        </p:nvSpPr>
        <p:spPr/>
        <p:txBody>
          <a:bodyPr/>
          <a:lstStyle/>
          <a:p>
            <a:r>
              <a:rPr lang="en-GB" smtClean="0"/>
              <a:t>© John Hayes  (2014)  The Theory and Practice of  Change Management  4th ed.</a:t>
            </a:r>
            <a:endParaRPr lang="en-GB"/>
          </a:p>
        </p:txBody>
      </p:sp>
      <p:sp>
        <p:nvSpPr>
          <p:cNvPr id="6" name="Slide Number Placeholder 5"/>
          <p:cNvSpPr>
            <a:spLocks noGrp="1"/>
          </p:cNvSpPr>
          <p:nvPr>
            <p:ph type="sldNum" sz="quarter" idx="12"/>
          </p:nvPr>
        </p:nvSpPr>
        <p:spPr/>
        <p:txBody>
          <a:bodyPr/>
          <a:lstStyle/>
          <a:p>
            <a:fld id="{CF6DFCED-CE94-4DD6-90DC-FF9CDBE9A67F}"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9621E11-5206-4070-8852-1AD09FDF497B}" type="datetime1">
              <a:rPr lang="en-GB" smtClean="0"/>
              <a:pPr/>
              <a:t>06/09/2017</a:t>
            </a:fld>
            <a:endParaRPr lang="en-GB"/>
          </a:p>
        </p:txBody>
      </p:sp>
      <p:sp>
        <p:nvSpPr>
          <p:cNvPr id="5" name="Footer Placeholder 4"/>
          <p:cNvSpPr>
            <a:spLocks noGrp="1"/>
          </p:cNvSpPr>
          <p:nvPr>
            <p:ph type="ftr" sz="quarter" idx="11"/>
          </p:nvPr>
        </p:nvSpPr>
        <p:spPr/>
        <p:txBody>
          <a:bodyPr/>
          <a:lstStyle/>
          <a:p>
            <a:r>
              <a:rPr lang="en-GB" smtClean="0"/>
              <a:t>© John Hayes  (2014)  The Theory and Practice of  Change Management  4th ed.</a:t>
            </a:r>
            <a:endParaRPr lang="en-GB"/>
          </a:p>
        </p:txBody>
      </p:sp>
      <p:sp>
        <p:nvSpPr>
          <p:cNvPr id="6" name="Slide Number Placeholder 5"/>
          <p:cNvSpPr>
            <a:spLocks noGrp="1"/>
          </p:cNvSpPr>
          <p:nvPr>
            <p:ph type="sldNum" sz="quarter" idx="12"/>
          </p:nvPr>
        </p:nvSpPr>
        <p:spPr/>
        <p:txBody>
          <a:bodyPr/>
          <a:lstStyle/>
          <a:p>
            <a:fld id="{CF6DFCED-CE94-4DD6-90DC-FF9CDBE9A67F}"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CEBD1D3-DD53-4AE3-961E-D990E6FEA128}" type="datetime1">
              <a:rPr lang="en-GB" smtClean="0"/>
              <a:pPr/>
              <a:t>06/09/2017</a:t>
            </a:fld>
            <a:endParaRPr lang="en-GB"/>
          </a:p>
        </p:txBody>
      </p:sp>
      <p:sp>
        <p:nvSpPr>
          <p:cNvPr id="5" name="Footer Placeholder 4"/>
          <p:cNvSpPr>
            <a:spLocks noGrp="1"/>
          </p:cNvSpPr>
          <p:nvPr>
            <p:ph type="ftr" sz="quarter" idx="11"/>
          </p:nvPr>
        </p:nvSpPr>
        <p:spPr/>
        <p:txBody>
          <a:bodyPr/>
          <a:lstStyle/>
          <a:p>
            <a:r>
              <a:rPr lang="en-GB" smtClean="0"/>
              <a:t>© John Hayes  (2014)  The Theory and Practice of  Change Management  4th ed.</a:t>
            </a:r>
            <a:endParaRPr lang="en-GB"/>
          </a:p>
        </p:txBody>
      </p:sp>
      <p:sp>
        <p:nvSpPr>
          <p:cNvPr id="6" name="Slide Number Placeholder 5"/>
          <p:cNvSpPr>
            <a:spLocks noGrp="1"/>
          </p:cNvSpPr>
          <p:nvPr>
            <p:ph type="sldNum" sz="quarter" idx="12"/>
          </p:nvPr>
        </p:nvSpPr>
        <p:spPr/>
        <p:txBody>
          <a:bodyPr/>
          <a:lstStyle/>
          <a:p>
            <a:fld id="{CF6DFCED-CE94-4DD6-90DC-FF9CDBE9A67F}"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21C6FC5-3E1C-434E-A308-B0DA20691CBD}" type="datetime1">
              <a:rPr lang="en-GB" smtClean="0"/>
              <a:pPr/>
              <a:t>06/09/2017</a:t>
            </a:fld>
            <a:endParaRPr lang="en-GB"/>
          </a:p>
        </p:txBody>
      </p:sp>
      <p:sp>
        <p:nvSpPr>
          <p:cNvPr id="5" name="Footer Placeholder 4"/>
          <p:cNvSpPr>
            <a:spLocks noGrp="1"/>
          </p:cNvSpPr>
          <p:nvPr>
            <p:ph type="ftr" sz="quarter" idx="11"/>
          </p:nvPr>
        </p:nvSpPr>
        <p:spPr/>
        <p:txBody>
          <a:bodyPr/>
          <a:lstStyle/>
          <a:p>
            <a:r>
              <a:rPr lang="en-GB" smtClean="0"/>
              <a:t>© John Hayes  (2014)  The Theory and Practice of  Change Management  4th ed.</a:t>
            </a:r>
            <a:endParaRPr lang="en-GB"/>
          </a:p>
        </p:txBody>
      </p:sp>
      <p:sp>
        <p:nvSpPr>
          <p:cNvPr id="6" name="Slide Number Placeholder 5"/>
          <p:cNvSpPr>
            <a:spLocks noGrp="1"/>
          </p:cNvSpPr>
          <p:nvPr>
            <p:ph type="sldNum" sz="quarter" idx="12"/>
          </p:nvPr>
        </p:nvSpPr>
        <p:spPr/>
        <p:txBody>
          <a:bodyPr/>
          <a:lstStyle/>
          <a:p>
            <a:fld id="{CF6DFCED-CE94-4DD6-90DC-FF9CDBE9A67F}"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303E59-1DAA-4A21-ABD6-D76AD355B140}" type="datetime1">
              <a:rPr lang="en-GB" smtClean="0"/>
              <a:pPr/>
              <a:t>06/09/2017</a:t>
            </a:fld>
            <a:endParaRPr lang="en-GB"/>
          </a:p>
        </p:txBody>
      </p:sp>
      <p:sp>
        <p:nvSpPr>
          <p:cNvPr id="5" name="Footer Placeholder 4"/>
          <p:cNvSpPr>
            <a:spLocks noGrp="1"/>
          </p:cNvSpPr>
          <p:nvPr>
            <p:ph type="ftr" sz="quarter" idx="11"/>
          </p:nvPr>
        </p:nvSpPr>
        <p:spPr/>
        <p:txBody>
          <a:bodyPr/>
          <a:lstStyle/>
          <a:p>
            <a:r>
              <a:rPr lang="en-GB" smtClean="0"/>
              <a:t>© John Hayes  (2014)  The Theory and Practice of  Change Management  4th ed.</a:t>
            </a:r>
            <a:endParaRPr lang="en-GB"/>
          </a:p>
        </p:txBody>
      </p:sp>
      <p:sp>
        <p:nvSpPr>
          <p:cNvPr id="6" name="Slide Number Placeholder 5"/>
          <p:cNvSpPr>
            <a:spLocks noGrp="1"/>
          </p:cNvSpPr>
          <p:nvPr>
            <p:ph type="sldNum" sz="quarter" idx="12"/>
          </p:nvPr>
        </p:nvSpPr>
        <p:spPr/>
        <p:txBody>
          <a:bodyPr/>
          <a:lstStyle/>
          <a:p>
            <a:fld id="{CF6DFCED-CE94-4DD6-90DC-FF9CDBE9A67F}"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69DDBE1C-7790-46CD-84C0-050A69A6D944}" type="datetime1">
              <a:rPr lang="en-GB" smtClean="0"/>
              <a:pPr/>
              <a:t>06/09/2017</a:t>
            </a:fld>
            <a:endParaRPr lang="en-GB"/>
          </a:p>
        </p:txBody>
      </p:sp>
      <p:sp>
        <p:nvSpPr>
          <p:cNvPr id="6" name="Footer Placeholder 5"/>
          <p:cNvSpPr>
            <a:spLocks noGrp="1"/>
          </p:cNvSpPr>
          <p:nvPr>
            <p:ph type="ftr" sz="quarter" idx="11"/>
          </p:nvPr>
        </p:nvSpPr>
        <p:spPr/>
        <p:txBody>
          <a:bodyPr/>
          <a:lstStyle/>
          <a:p>
            <a:r>
              <a:rPr lang="en-GB" smtClean="0"/>
              <a:t>© John Hayes  (2014)  The Theory and Practice of  Change Management  4th ed.</a:t>
            </a:r>
            <a:endParaRPr lang="en-GB"/>
          </a:p>
        </p:txBody>
      </p:sp>
      <p:sp>
        <p:nvSpPr>
          <p:cNvPr id="7" name="Slide Number Placeholder 6"/>
          <p:cNvSpPr>
            <a:spLocks noGrp="1"/>
          </p:cNvSpPr>
          <p:nvPr>
            <p:ph type="sldNum" sz="quarter" idx="12"/>
          </p:nvPr>
        </p:nvSpPr>
        <p:spPr/>
        <p:txBody>
          <a:bodyPr/>
          <a:lstStyle/>
          <a:p>
            <a:fld id="{CF6DFCED-CE94-4DD6-90DC-FF9CDBE9A67F}"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4B0B310-DEAE-42F8-8211-72E822AA566B}" type="datetime1">
              <a:rPr lang="en-GB" smtClean="0"/>
              <a:pPr/>
              <a:t>06/09/2017</a:t>
            </a:fld>
            <a:endParaRPr lang="en-GB"/>
          </a:p>
        </p:txBody>
      </p:sp>
      <p:sp>
        <p:nvSpPr>
          <p:cNvPr id="8" name="Footer Placeholder 7"/>
          <p:cNvSpPr>
            <a:spLocks noGrp="1"/>
          </p:cNvSpPr>
          <p:nvPr>
            <p:ph type="ftr" sz="quarter" idx="11"/>
          </p:nvPr>
        </p:nvSpPr>
        <p:spPr/>
        <p:txBody>
          <a:bodyPr/>
          <a:lstStyle/>
          <a:p>
            <a:r>
              <a:rPr lang="en-GB" smtClean="0"/>
              <a:t>© John Hayes  (2014)  The Theory and Practice of  Change Management  4th ed.</a:t>
            </a:r>
            <a:endParaRPr lang="en-GB"/>
          </a:p>
        </p:txBody>
      </p:sp>
      <p:sp>
        <p:nvSpPr>
          <p:cNvPr id="9" name="Slide Number Placeholder 8"/>
          <p:cNvSpPr>
            <a:spLocks noGrp="1"/>
          </p:cNvSpPr>
          <p:nvPr>
            <p:ph type="sldNum" sz="quarter" idx="12"/>
          </p:nvPr>
        </p:nvSpPr>
        <p:spPr/>
        <p:txBody>
          <a:bodyPr/>
          <a:lstStyle/>
          <a:p>
            <a:fld id="{CF6DFCED-CE94-4DD6-90DC-FF9CDBE9A67F}"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53068B16-AFBA-4B17-B3CB-12281A76D997}" type="datetime1">
              <a:rPr lang="en-GB" smtClean="0"/>
              <a:pPr/>
              <a:t>06/09/2017</a:t>
            </a:fld>
            <a:endParaRPr lang="en-GB"/>
          </a:p>
        </p:txBody>
      </p:sp>
      <p:sp>
        <p:nvSpPr>
          <p:cNvPr id="4" name="Footer Placeholder 3"/>
          <p:cNvSpPr>
            <a:spLocks noGrp="1"/>
          </p:cNvSpPr>
          <p:nvPr>
            <p:ph type="ftr" sz="quarter" idx="11"/>
          </p:nvPr>
        </p:nvSpPr>
        <p:spPr/>
        <p:txBody>
          <a:bodyPr/>
          <a:lstStyle/>
          <a:p>
            <a:r>
              <a:rPr lang="en-GB" smtClean="0"/>
              <a:t>© John Hayes  (2014)  The Theory and Practice of  Change Management  4th ed.</a:t>
            </a:r>
            <a:endParaRPr lang="en-GB"/>
          </a:p>
        </p:txBody>
      </p:sp>
      <p:sp>
        <p:nvSpPr>
          <p:cNvPr id="5" name="Slide Number Placeholder 4"/>
          <p:cNvSpPr>
            <a:spLocks noGrp="1"/>
          </p:cNvSpPr>
          <p:nvPr>
            <p:ph type="sldNum" sz="quarter" idx="12"/>
          </p:nvPr>
        </p:nvSpPr>
        <p:spPr/>
        <p:txBody>
          <a:bodyPr/>
          <a:lstStyle/>
          <a:p>
            <a:fld id="{CF6DFCED-CE94-4DD6-90DC-FF9CDBE9A67F}"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1D82E1-3D58-4FFB-9478-3D0EDBF8DBEC}" type="datetime1">
              <a:rPr lang="en-GB" smtClean="0"/>
              <a:pPr/>
              <a:t>06/09/2017</a:t>
            </a:fld>
            <a:endParaRPr lang="en-GB"/>
          </a:p>
        </p:txBody>
      </p:sp>
      <p:sp>
        <p:nvSpPr>
          <p:cNvPr id="3" name="Footer Placeholder 2"/>
          <p:cNvSpPr>
            <a:spLocks noGrp="1"/>
          </p:cNvSpPr>
          <p:nvPr>
            <p:ph type="ftr" sz="quarter" idx="11"/>
          </p:nvPr>
        </p:nvSpPr>
        <p:spPr/>
        <p:txBody>
          <a:bodyPr/>
          <a:lstStyle/>
          <a:p>
            <a:r>
              <a:rPr lang="en-GB" smtClean="0"/>
              <a:t>© John Hayes  (2014)  The Theory and Practice of  Change Management  4th ed.</a:t>
            </a:r>
            <a:endParaRPr lang="en-GB"/>
          </a:p>
        </p:txBody>
      </p:sp>
      <p:sp>
        <p:nvSpPr>
          <p:cNvPr id="4" name="Slide Number Placeholder 3"/>
          <p:cNvSpPr>
            <a:spLocks noGrp="1"/>
          </p:cNvSpPr>
          <p:nvPr>
            <p:ph type="sldNum" sz="quarter" idx="12"/>
          </p:nvPr>
        </p:nvSpPr>
        <p:spPr/>
        <p:txBody>
          <a:bodyPr/>
          <a:lstStyle/>
          <a:p>
            <a:fld id="{CF6DFCED-CE94-4DD6-90DC-FF9CDBE9A67F}"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81F688-E4D0-4C63-8C86-B0CD046AE114}" type="datetime1">
              <a:rPr lang="en-GB" smtClean="0"/>
              <a:pPr/>
              <a:t>06/09/2017</a:t>
            </a:fld>
            <a:endParaRPr lang="en-GB"/>
          </a:p>
        </p:txBody>
      </p:sp>
      <p:sp>
        <p:nvSpPr>
          <p:cNvPr id="6" name="Footer Placeholder 5"/>
          <p:cNvSpPr>
            <a:spLocks noGrp="1"/>
          </p:cNvSpPr>
          <p:nvPr>
            <p:ph type="ftr" sz="quarter" idx="11"/>
          </p:nvPr>
        </p:nvSpPr>
        <p:spPr/>
        <p:txBody>
          <a:bodyPr/>
          <a:lstStyle/>
          <a:p>
            <a:r>
              <a:rPr lang="en-GB" smtClean="0"/>
              <a:t>© John Hayes  (2014)  The Theory and Practice of  Change Management  4th ed.</a:t>
            </a:r>
            <a:endParaRPr lang="en-GB"/>
          </a:p>
        </p:txBody>
      </p:sp>
      <p:sp>
        <p:nvSpPr>
          <p:cNvPr id="7" name="Slide Number Placeholder 6"/>
          <p:cNvSpPr>
            <a:spLocks noGrp="1"/>
          </p:cNvSpPr>
          <p:nvPr>
            <p:ph type="sldNum" sz="quarter" idx="12"/>
          </p:nvPr>
        </p:nvSpPr>
        <p:spPr/>
        <p:txBody>
          <a:bodyPr/>
          <a:lstStyle/>
          <a:p>
            <a:fld id="{CF6DFCED-CE94-4DD6-90DC-FF9CDBE9A67F}"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94774E-98BC-4809-8033-7B9CE5D26A7F}" type="datetime1">
              <a:rPr lang="en-GB" smtClean="0"/>
              <a:pPr/>
              <a:t>06/09/2017</a:t>
            </a:fld>
            <a:endParaRPr lang="en-GB"/>
          </a:p>
        </p:txBody>
      </p:sp>
      <p:sp>
        <p:nvSpPr>
          <p:cNvPr id="6" name="Footer Placeholder 5"/>
          <p:cNvSpPr>
            <a:spLocks noGrp="1"/>
          </p:cNvSpPr>
          <p:nvPr>
            <p:ph type="ftr" sz="quarter" idx="11"/>
          </p:nvPr>
        </p:nvSpPr>
        <p:spPr/>
        <p:txBody>
          <a:bodyPr/>
          <a:lstStyle/>
          <a:p>
            <a:r>
              <a:rPr lang="en-GB" smtClean="0"/>
              <a:t>© John Hayes  (2014)  The Theory and Practice of  Change Management  4th ed.</a:t>
            </a:r>
            <a:endParaRPr lang="en-GB"/>
          </a:p>
        </p:txBody>
      </p:sp>
      <p:sp>
        <p:nvSpPr>
          <p:cNvPr id="7" name="Slide Number Placeholder 6"/>
          <p:cNvSpPr>
            <a:spLocks noGrp="1"/>
          </p:cNvSpPr>
          <p:nvPr>
            <p:ph type="sldNum" sz="quarter" idx="12"/>
          </p:nvPr>
        </p:nvSpPr>
        <p:spPr/>
        <p:txBody>
          <a:bodyPr/>
          <a:lstStyle/>
          <a:p>
            <a:fld id="{CF6DFCED-CE94-4DD6-90DC-FF9CDBE9A67F}"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E86C47-67EA-4A95-B35D-B20C5AD77E32}" type="datetime1">
              <a:rPr lang="en-GB" smtClean="0"/>
              <a:pPr/>
              <a:t>06/09/2017</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t>© John Hayes  (2014)  The Theory and Practice of  Change Management  4th ed.</a:t>
            </a: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6DFCED-CE94-4DD6-90DC-FF9CDBE9A67F}"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2.xml"/><Relationship Id="rId1" Type="http://schemas.openxmlformats.org/officeDocument/2006/relationships/tags" Target="../tags/tag21.xml"/><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25.xml"/><Relationship Id="rId7" Type="http://schemas.openxmlformats.org/officeDocument/2006/relationships/image" Target="../media/image5.jpe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notesSlide" Target="../notesSlides/notesSlide11.xml"/><Relationship Id="rId5" Type="http://schemas.openxmlformats.org/officeDocument/2006/relationships/slideLayout" Target="../slideLayouts/slideLayout7.xml"/><Relationship Id="rId4" Type="http://schemas.openxmlformats.org/officeDocument/2006/relationships/tags" Target="../tags/tag2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8.xml"/><Relationship Id="rId1" Type="http://schemas.openxmlformats.org/officeDocument/2006/relationships/tags" Target="../tags/tag27.xml"/><Relationship Id="rId5" Type="http://schemas.openxmlformats.org/officeDocument/2006/relationships/image" Target="../media/image7.jpe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2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xml"/><Relationship Id="rId1" Type="http://schemas.openxmlformats.org/officeDocument/2006/relationships/tags" Target="../tags/tag2.xml"/><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xml"/><Relationship Id="rId1" Type="http://schemas.openxmlformats.org/officeDocument/2006/relationships/tags" Target="../tags/tag4.xml"/><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xml"/><Relationship Id="rId1" Type="http://schemas.openxmlformats.org/officeDocument/2006/relationships/tags" Target="../tags/tag6.xml"/><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6.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2.jpeg"/><Relationship Id="rId5" Type="http://schemas.openxmlformats.org/officeDocument/2006/relationships/notesSlide" Target="../notesSlides/notesSlide5.xml"/><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xml"/><Relationship Id="rId1" Type="http://schemas.openxmlformats.org/officeDocument/2006/relationships/tags" Target="../tags/tag12.xml"/><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image" Target="../media/image3.jpe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4.jpeg"/><Relationship Id="rId5" Type="http://schemas.openxmlformats.org/officeDocument/2006/relationships/notesSlide" Target="../notesSlides/notesSlide8.xml"/><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F6DFCED-CE94-4DD6-90DC-FF9CDBE9A67F}" type="slidenum">
              <a:rPr lang="en-GB" smtClean="0"/>
              <a:pPr/>
              <a:t>1</a:t>
            </a:fld>
            <a:endParaRPr lang="en-GB"/>
          </a:p>
        </p:txBody>
      </p:sp>
      <p:sp>
        <p:nvSpPr>
          <p:cNvPr id="4" name="TextBox 3"/>
          <p:cNvSpPr txBox="1"/>
          <p:nvPr/>
        </p:nvSpPr>
        <p:spPr>
          <a:xfrm>
            <a:off x="1033415" y="4653136"/>
            <a:ext cx="7200800" cy="1200329"/>
          </a:xfrm>
          <a:prstGeom prst="rect">
            <a:avLst/>
          </a:prstGeom>
          <a:noFill/>
        </p:spPr>
        <p:txBody>
          <a:bodyPr wrap="square" rtlCol="0">
            <a:spAutoFit/>
          </a:bodyPr>
          <a:lstStyle/>
          <a:p>
            <a:pPr algn="ctr"/>
            <a:r>
              <a:rPr lang="en-GB" sz="3600" b="1" dirty="0" smtClean="0"/>
              <a:t>Chapter 1</a:t>
            </a:r>
          </a:p>
          <a:p>
            <a:pPr algn="ctr"/>
            <a:r>
              <a:rPr lang="en-GB" sz="3600" dirty="0" smtClean="0"/>
              <a:t>Process models of change</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6634" y="476672"/>
            <a:ext cx="2859934" cy="3701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03827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755576" y="1484784"/>
            <a:ext cx="7848872" cy="400110"/>
          </a:xfrm>
          <a:prstGeom prst="rect">
            <a:avLst/>
          </a:prstGeom>
          <a:noFill/>
        </p:spPr>
        <p:txBody>
          <a:bodyPr wrap="square" rtlCol="0">
            <a:spAutoFit/>
          </a:bodyPr>
          <a:lstStyle/>
          <a:p>
            <a:endParaRPr lang="en-GB" sz="2000" dirty="0"/>
          </a:p>
        </p:txBody>
      </p:sp>
      <p:sp>
        <p:nvSpPr>
          <p:cNvPr id="25" name="TextBox 24"/>
          <p:cNvSpPr txBox="1"/>
          <p:nvPr/>
        </p:nvSpPr>
        <p:spPr>
          <a:xfrm>
            <a:off x="1187624" y="5334307"/>
            <a:ext cx="7488832" cy="769441"/>
          </a:xfrm>
          <a:prstGeom prst="rect">
            <a:avLst/>
          </a:prstGeom>
          <a:noFill/>
        </p:spPr>
        <p:txBody>
          <a:bodyPr wrap="square" rtlCol="0">
            <a:spAutoFit/>
          </a:bodyPr>
          <a:lstStyle/>
          <a:p>
            <a:r>
              <a:rPr lang="en-GB" sz="2200" dirty="0" smtClean="0"/>
              <a:t>When this strategy was tested another set of problems were identified, and this prompted a third rethink. </a:t>
            </a:r>
            <a:endParaRPr lang="en-GB" sz="2200" dirty="0"/>
          </a:p>
        </p:txBody>
      </p:sp>
      <p:sp>
        <p:nvSpPr>
          <p:cNvPr id="21" name="Slide Number Placeholder 20"/>
          <p:cNvSpPr>
            <a:spLocks noGrp="1"/>
          </p:cNvSpPr>
          <p:nvPr>
            <p:ph type="sldNum" sz="quarter" idx="12"/>
          </p:nvPr>
        </p:nvSpPr>
        <p:spPr/>
        <p:txBody>
          <a:bodyPr/>
          <a:lstStyle/>
          <a:p>
            <a:fld id="{CF6DFCED-CE94-4DD6-90DC-FF9CDBE9A67F}" type="slidenum">
              <a:rPr lang="en-GB" smtClean="0"/>
              <a:pPr/>
              <a:t>10</a:t>
            </a:fld>
            <a:endParaRPr lang="en-GB"/>
          </a:p>
        </p:txBody>
      </p:sp>
      <p:sp>
        <p:nvSpPr>
          <p:cNvPr id="27" name="TextBox 26"/>
          <p:cNvSpPr txBox="1"/>
          <p:nvPr/>
        </p:nvSpPr>
        <p:spPr>
          <a:xfrm>
            <a:off x="755576" y="992922"/>
            <a:ext cx="7848872" cy="769441"/>
          </a:xfrm>
          <a:prstGeom prst="rect">
            <a:avLst/>
          </a:prstGeom>
          <a:noFill/>
        </p:spPr>
        <p:txBody>
          <a:bodyPr wrap="square" rtlCol="0">
            <a:spAutoFit/>
          </a:bodyPr>
          <a:lstStyle/>
          <a:p>
            <a:r>
              <a:rPr lang="en-GB" sz="2200" dirty="0" smtClean="0"/>
              <a:t>The problem was reframed and a second diagnostic exercise was undertaken to provide the basis for a new strategy.</a:t>
            </a:r>
            <a:endParaRPr lang="en-GB" sz="2200" dirty="0"/>
          </a:p>
        </p:txBody>
      </p:sp>
      <p:sp>
        <p:nvSpPr>
          <p:cNvPr id="28" name="TextBox 27"/>
          <p:cNvSpPr txBox="1"/>
          <p:nvPr/>
        </p:nvSpPr>
        <p:spPr>
          <a:xfrm>
            <a:off x="683568" y="404664"/>
            <a:ext cx="6480720" cy="523220"/>
          </a:xfrm>
          <a:prstGeom prst="rect">
            <a:avLst/>
          </a:prstGeom>
          <a:noFill/>
        </p:spPr>
        <p:txBody>
          <a:bodyPr wrap="square" rtlCol="0">
            <a:spAutoFit/>
          </a:bodyPr>
          <a:lstStyle/>
          <a:p>
            <a:r>
              <a:rPr lang="en-GB" sz="2800" b="1" dirty="0" smtClean="0"/>
              <a:t>The car importer example</a:t>
            </a:r>
            <a:endParaRPr lang="en-GB" sz="2800" b="1" dirty="0"/>
          </a:p>
        </p:txBody>
      </p:sp>
      <p:grpSp>
        <p:nvGrpSpPr>
          <p:cNvPr id="30" name="Group 29"/>
          <p:cNvGrpSpPr/>
          <p:nvPr>
            <p:custDataLst>
              <p:tags r:id="rId2"/>
            </p:custDataLst>
          </p:nvPr>
        </p:nvGrpSpPr>
        <p:grpSpPr>
          <a:xfrm>
            <a:off x="1115616" y="2334230"/>
            <a:ext cx="6949635" cy="2390914"/>
            <a:chOff x="1170199" y="3771790"/>
            <a:chExt cx="6949635" cy="2390914"/>
          </a:xfrm>
        </p:grpSpPr>
        <p:grpSp>
          <p:nvGrpSpPr>
            <p:cNvPr id="4" name="Group 7"/>
            <p:cNvGrpSpPr/>
            <p:nvPr/>
          </p:nvGrpSpPr>
          <p:grpSpPr>
            <a:xfrm rot="32337">
              <a:off x="1743797" y="4944597"/>
              <a:ext cx="5391300" cy="1218107"/>
              <a:chOff x="827632" y="2050850"/>
              <a:chExt cx="7114518" cy="2196785"/>
            </a:xfrm>
          </p:grpSpPr>
          <p:sp>
            <p:nvSpPr>
              <p:cNvPr id="16" name="AutoShape 3"/>
              <p:cNvSpPr>
                <a:spLocks noChangeArrowheads="1"/>
              </p:cNvSpPr>
              <p:nvPr/>
            </p:nvSpPr>
            <p:spPr bwMode="auto">
              <a:xfrm>
                <a:off x="6615711" y="2519444"/>
                <a:ext cx="1326439" cy="1728191"/>
              </a:xfrm>
              <a:prstGeom prst="rightArrow">
                <a:avLst>
                  <a:gd name="adj1" fmla="val 50000"/>
                  <a:gd name="adj2" fmla="val 36141"/>
                </a:avLst>
              </a:prstGeom>
              <a:solidFill>
                <a:schemeClr val="accent6">
                  <a:lumMod val="20000"/>
                  <a:lumOff val="80000"/>
                </a:schemeClr>
              </a:solidFill>
              <a:ln>
                <a:headEnd/>
                <a:tailEnd/>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endParaRPr kumimoji="0" lang="en-GB" sz="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en-GB" sz="1400" b="0" i="0" u="none" strike="noStrike" cap="none" normalizeH="0" baseline="0" dirty="0" smtClean="0">
                    <a:ln>
                      <a:noFill/>
                    </a:ln>
                    <a:solidFill>
                      <a:schemeClr val="tx1"/>
                    </a:solidFill>
                    <a:effectLst/>
                    <a:latin typeface="Arial" pitchFamily="34" charset="0"/>
                    <a:cs typeface="Arial" pitchFamily="34" charset="0"/>
                  </a:rPr>
                  <a:t>Learn</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17" name="AutoShape 4"/>
              <p:cNvSpPr>
                <a:spLocks noChangeArrowheads="1"/>
              </p:cNvSpPr>
              <p:nvPr/>
            </p:nvSpPr>
            <p:spPr bwMode="auto">
              <a:xfrm>
                <a:off x="5348222" y="2493523"/>
                <a:ext cx="1408768" cy="1728192"/>
              </a:xfrm>
              <a:prstGeom prst="rightArrow">
                <a:avLst>
                  <a:gd name="adj1" fmla="val 50000"/>
                  <a:gd name="adj2" fmla="val 36141"/>
                </a:avLst>
              </a:prstGeom>
              <a:solidFill>
                <a:schemeClr val="accent6">
                  <a:lumMod val="20000"/>
                  <a:lumOff val="80000"/>
                </a:schemeClr>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endParaRPr kumimoji="0" lang="en-GB" sz="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en-GB" sz="1400" b="0" i="0" u="none" strike="noStrike" cap="none" normalizeH="0" baseline="0" dirty="0" smtClean="0">
                    <a:ln>
                      <a:noFill/>
                    </a:ln>
                    <a:solidFill>
                      <a:schemeClr val="tx1"/>
                    </a:solidFill>
                    <a:effectLst/>
                    <a:latin typeface="Arial" pitchFamily="34" charset="0"/>
                    <a:cs typeface="Arial" pitchFamily="34" charset="0"/>
                  </a:rPr>
                  <a:t>Evaluate</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18" name="AutoShape 5"/>
              <p:cNvSpPr>
                <a:spLocks noChangeArrowheads="1"/>
              </p:cNvSpPr>
              <p:nvPr/>
            </p:nvSpPr>
            <p:spPr bwMode="auto">
              <a:xfrm>
                <a:off x="3786210" y="2493521"/>
                <a:ext cx="1591498" cy="1728191"/>
              </a:xfrm>
              <a:prstGeom prst="rightArrow">
                <a:avLst>
                  <a:gd name="adj1" fmla="val 50000"/>
                  <a:gd name="adj2" fmla="val 36141"/>
                </a:avLst>
              </a:prstGeom>
              <a:solidFill>
                <a:srgbClr val="FFFF00"/>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buClrTx/>
                  <a:buSzTx/>
                  <a:buFontTx/>
                  <a:buNone/>
                  <a:tabLst/>
                </a:pPr>
                <a:endParaRPr kumimoji="0" lang="en-GB"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buClrTx/>
                  <a:buSzTx/>
                  <a:buFontTx/>
                  <a:buNone/>
                  <a:tabLst/>
                </a:pPr>
                <a:r>
                  <a:rPr kumimoji="0" lang="en-GB" sz="1400" b="0" i="0" u="none" strike="noStrike" cap="none" normalizeH="0" baseline="0" dirty="0" smtClean="0">
                    <a:ln>
                      <a:noFill/>
                    </a:ln>
                    <a:solidFill>
                      <a:schemeClr val="tx1"/>
                    </a:solidFill>
                    <a:effectLst/>
                    <a:latin typeface="Arial" pitchFamily="34" charset="0"/>
                    <a:cs typeface="Arial" pitchFamily="34" charset="0"/>
                  </a:rPr>
                  <a:t>Implement</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19" name="AutoShape 6"/>
              <p:cNvSpPr>
                <a:spLocks noChangeArrowheads="1"/>
              </p:cNvSpPr>
              <p:nvPr/>
            </p:nvSpPr>
            <p:spPr bwMode="auto">
              <a:xfrm>
                <a:off x="2270919" y="2492896"/>
                <a:ext cx="1581002" cy="1656185"/>
              </a:xfrm>
              <a:prstGeom prst="rightArrow">
                <a:avLst>
                  <a:gd name="adj1" fmla="val 50000"/>
                  <a:gd name="adj2" fmla="val 35870"/>
                </a:avLst>
              </a:prstGeom>
              <a:solidFill>
                <a:srgbClr val="FFFF00"/>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anchor="t" anchorCtr="0" compatLnSpc="1">
                <a:prstTxWarp prst="textNoShape">
                  <a:avLst/>
                </a:prstTxWarp>
              </a:bodyPr>
              <a:lstStyle/>
              <a:p>
                <a:pPr algn="ctr" fontAlgn="base">
                  <a:spcBef>
                    <a:spcPct val="0"/>
                  </a:spcBef>
                </a:pPr>
                <a:r>
                  <a:rPr kumimoji="0" lang="en-GB" sz="1400" b="0" i="0" u="none" strike="noStrike" cap="none" normalizeH="0" baseline="0" dirty="0" smtClean="0">
                    <a:ln>
                      <a:noFill/>
                    </a:ln>
                    <a:solidFill>
                      <a:schemeClr val="tx1"/>
                    </a:solidFill>
                    <a:effectLst/>
                    <a:latin typeface="Arial" pitchFamily="34" charset="0"/>
                    <a:cs typeface="Arial" pitchFamily="34" charset="0"/>
                  </a:rPr>
                  <a:t>Formulate</a:t>
                </a:r>
                <a:endParaRPr lang="en-US" sz="1400" dirty="0">
                  <a:latin typeface="Arial" pitchFamily="34" charset="0"/>
                  <a:cs typeface="Arial" pitchFamily="34" charset="0"/>
                </a:endParaRPr>
              </a:p>
              <a:p>
                <a:pPr marL="0" marR="0" lvl="0" indent="0" algn="ctr" defTabSz="914400" rtl="0" eaLnBrk="1" fontAlgn="base" latinLnBrk="0" hangingPunct="1">
                  <a:spcBef>
                    <a:spcPct val="0"/>
                  </a:spcBef>
                  <a:buClrTx/>
                  <a:buSzTx/>
                  <a:buFontTx/>
                  <a:buNone/>
                  <a:tabLst/>
                </a:pPr>
                <a:r>
                  <a:rPr lang="en-GB" sz="1400" dirty="0" smtClean="0">
                    <a:solidFill>
                      <a:schemeClr val="tx1"/>
                    </a:solidFill>
                    <a:latin typeface="Arial" pitchFamily="34" charset="0"/>
                    <a:cs typeface="Arial" pitchFamily="34" charset="0"/>
                  </a:rPr>
                  <a:t>g</a:t>
                </a:r>
                <a:r>
                  <a:rPr kumimoji="0" lang="en-GB" sz="1400" b="0" i="0" u="none" strike="noStrike" cap="none" normalizeH="0" baseline="0" dirty="0" smtClean="0">
                    <a:ln>
                      <a:noFill/>
                    </a:ln>
                    <a:solidFill>
                      <a:schemeClr val="tx1"/>
                    </a:solidFill>
                    <a:effectLst/>
                    <a:latin typeface="Arial" pitchFamily="34" charset="0"/>
                    <a:cs typeface="Arial" pitchFamily="34" charset="0"/>
                  </a:rPr>
                  <a:t>oal</a:t>
                </a:r>
              </a:p>
            </p:txBody>
          </p:sp>
          <p:sp>
            <p:nvSpPr>
              <p:cNvPr id="20" name="AutoShape 6"/>
              <p:cNvSpPr>
                <a:spLocks noChangeArrowheads="1"/>
              </p:cNvSpPr>
              <p:nvPr/>
            </p:nvSpPr>
            <p:spPr bwMode="auto">
              <a:xfrm rot="1375793">
                <a:off x="827632" y="2050850"/>
                <a:ext cx="1512120" cy="1656184"/>
              </a:xfrm>
              <a:prstGeom prst="rightArrow">
                <a:avLst>
                  <a:gd name="adj1" fmla="val 50000"/>
                  <a:gd name="adj2" fmla="val 35870"/>
                </a:avLst>
              </a:prstGeom>
              <a:solidFill>
                <a:srgbClr val="FFFF00"/>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buClrTx/>
                  <a:buSzTx/>
                  <a:buFontTx/>
                  <a:buNone/>
                  <a:tabLst/>
                </a:pPr>
                <a:endParaRPr kumimoji="0" lang="en-GB" sz="300" b="0" i="0" u="none" strike="noStrike" cap="none" normalizeH="0" baseline="0" dirty="0" smtClean="0">
                  <a:ln>
                    <a:noFill/>
                  </a:ln>
                  <a:solidFill>
                    <a:schemeClr val="tx1"/>
                  </a:solidFill>
                  <a:effectLst/>
                  <a:latin typeface="Arial" pitchFamily="34" charset="0"/>
                  <a:cs typeface="Arial" pitchFamily="34" charset="0"/>
                </a:endParaRPr>
              </a:p>
              <a:p>
                <a:pPr algn="ctr" fontAlgn="base">
                  <a:spcBef>
                    <a:spcPct val="0"/>
                  </a:spcBef>
                </a:pPr>
                <a:r>
                  <a:rPr kumimoji="0" lang="en-GB" sz="1400" b="0" i="0" u="none" strike="noStrike" cap="none" normalizeH="0" baseline="0" dirty="0" smtClean="0">
                    <a:ln>
                      <a:noFill/>
                    </a:ln>
                    <a:solidFill>
                      <a:schemeClr val="tx1"/>
                    </a:solidFill>
                    <a:effectLst/>
                    <a:latin typeface="Arial" pitchFamily="34" charset="0"/>
                    <a:cs typeface="Arial" pitchFamily="34" charset="0"/>
                  </a:rPr>
                  <a:t>Diagnose</a:t>
                </a:r>
              </a:p>
            </p:txBody>
          </p:sp>
        </p:grpSp>
        <p:grpSp>
          <p:nvGrpSpPr>
            <p:cNvPr id="5" name="Group 36"/>
            <p:cNvGrpSpPr/>
            <p:nvPr/>
          </p:nvGrpSpPr>
          <p:grpSpPr>
            <a:xfrm rot="8484">
              <a:off x="1170199" y="3981047"/>
              <a:ext cx="6949635" cy="1294714"/>
              <a:chOff x="755625" y="1196752"/>
              <a:chExt cx="7815181" cy="1224136"/>
            </a:xfrm>
          </p:grpSpPr>
          <p:sp>
            <p:nvSpPr>
              <p:cNvPr id="73" name="AutoShape 3"/>
              <p:cNvSpPr>
                <a:spLocks noChangeArrowheads="1"/>
              </p:cNvSpPr>
              <p:nvPr/>
            </p:nvSpPr>
            <p:spPr bwMode="auto">
              <a:xfrm>
                <a:off x="6876256" y="1196752"/>
                <a:ext cx="1694550" cy="1223693"/>
              </a:xfrm>
              <a:prstGeom prst="rightArrow">
                <a:avLst>
                  <a:gd name="adj1" fmla="val 50000"/>
                  <a:gd name="adj2" fmla="val 36141"/>
                </a:avLst>
              </a:prstGeom>
              <a:solidFill>
                <a:schemeClr val="accent6">
                  <a:lumMod val="20000"/>
                  <a:lumOff val="80000"/>
                </a:schemeClr>
              </a:solidFill>
              <a:ln>
                <a:headEnd/>
                <a:tailEnd/>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endParaRPr kumimoji="0" lang="en-GB" sz="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en-GB" sz="1400" b="0" i="0" u="none" strike="noStrike" cap="none" normalizeH="0" baseline="0" dirty="0" smtClean="0">
                    <a:ln>
                      <a:noFill/>
                    </a:ln>
                    <a:solidFill>
                      <a:schemeClr val="tx1"/>
                    </a:solidFill>
                    <a:effectLst/>
                    <a:latin typeface="Arial" pitchFamily="34" charset="0"/>
                    <a:cs typeface="Arial" pitchFamily="34" charset="0"/>
                  </a:rPr>
                  <a:t>Learn</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74" name="AutoShape 4"/>
              <p:cNvSpPr>
                <a:spLocks noChangeArrowheads="1"/>
              </p:cNvSpPr>
              <p:nvPr/>
            </p:nvSpPr>
            <p:spPr bwMode="auto">
              <a:xfrm>
                <a:off x="5348221" y="1197195"/>
                <a:ext cx="1600091" cy="1223693"/>
              </a:xfrm>
              <a:prstGeom prst="rightArrow">
                <a:avLst>
                  <a:gd name="adj1" fmla="val 50000"/>
                  <a:gd name="adj2" fmla="val 36141"/>
                </a:avLst>
              </a:prstGeom>
              <a:solidFill>
                <a:schemeClr val="accent6">
                  <a:lumMod val="20000"/>
                  <a:lumOff val="80000"/>
                </a:schemeClr>
              </a:solidFill>
              <a:ln>
                <a:headEnd/>
                <a:tailEnd/>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endParaRPr kumimoji="0" lang="en-GB" sz="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en-GB" sz="1400" b="0" i="0" u="none" strike="noStrike" cap="none" normalizeH="0" baseline="0" dirty="0" smtClean="0">
                    <a:ln>
                      <a:noFill/>
                    </a:ln>
                    <a:solidFill>
                      <a:schemeClr val="tx1"/>
                    </a:solidFill>
                    <a:effectLst/>
                    <a:latin typeface="Arial" pitchFamily="34" charset="0"/>
                    <a:cs typeface="Arial" pitchFamily="34" charset="0"/>
                  </a:rPr>
                  <a:t>Evaluate</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75" name="AutoShape 5"/>
              <p:cNvSpPr>
                <a:spLocks noChangeArrowheads="1"/>
              </p:cNvSpPr>
              <p:nvPr/>
            </p:nvSpPr>
            <p:spPr bwMode="auto">
              <a:xfrm>
                <a:off x="3786211" y="1197195"/>
                <a:ext cx="1577925" cy="1223693"/>
              </a:xfrm>
              <a:prstGeom prst="rightArrow">
                <a:avLst>
                  <a:gd name="adj1" fmla="val 50000"/>
                  <a:gd name="adj2" fmla="val 36141"/>
                </a:avLst>
              </a:prstGeom>
              <a:ln>
                <a:headEnd/>
                <a:tailEnd/>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endParaRPr kumimoji="0" lang="en-GB" sz="200" b="0" i="0" u="none" strike="noStrike" cap="none" normalizeH="0" baseline="0" dirty="0" smtClean="0">
                  <a:ln>
                    <a:noFill/>
                  </a:ln>
                  <a:solidFill>
                    <a:schemeClr val="tx1"/>
                  </a:solidFill>
                  <a:effectLst/>
                  <a:latin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en-GB" sz="1400" b="0" i="0" u="none" strike="noStrike" cap="none" normalizeH="0" baseline="0" dirty="0" smtClean="0">
                    <a:ln>
                      <a:noFill/>
                    </a:ln>
                    <a:solidFill>
                      <a:schemeClr val="tx1"/>
                    </a:solidFill>
                    <a:effectLst/>
                    <a:latin typeface="Arial" pitchFamily="34" charset="0"/>
                    <a:cs typeface="Arial" pitchFamily="34" charset="0"/>
                  </a:rPr>
                  <a:t>Implement</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76" name="AutoShape 6"/>
              <p:cNvSpPr>
                <a:spLocks noChangeArrowheads="1"/>
              </p:cNvSpPr>
              <p:nvPr/>
            </p:nvSpPr>
            <p:spPr bwMode="auto">
              <a:xfrm>
                <a:off x="2270919" y="1196752"/>
                <a:ext cx="1581050" cy="1172706"/>
              </a:xfrm>
              <a:prstGeom prst="rightArrow">
                <a:avLst>
                  <a:gd name="adj1" fmla="val 50000"/>
                  <a:gd name="adj2" fmla="val 35870"/>
                </a:avLst>
              </a:prstGeom>
              <a:ln>
                <a:headEnd/>
                <a:tailEnd/>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buClrTx/>
                  <a:buSzTx/>
                  <a:buFontTx/>
                  <a:buNone/>
                  <a:tabLst/>
                </a:pPr>
                <a:endParaRPr kumimoji="0" lang="en-GB" sz="200" b="0" i="0" u="none" strike="noStrike" cap="none" normalizeH="0" baseline="0" dirty="0" smtClean="0">
                  <a:ln>
                    <a:noFill/>
                  </a:ln>
                  <a:solidFill>
                    <a:schemeClr val="tx1"/>
                  </a:solidFill>
                  <a:effectLst/>
                  <a:latin typeface="Arial" pitchFamily="34" charset="0"/>
                  <a:cs typeface="Arial" pitchFamily="34" charset="0"/>
                </a:endParaRPr>
              </a:p>
              <a:p>
                <a:pPr algn="ctr" fontAlgn="base">
                  <a:spcBef>
                    <a:spcPct val="0"/>
                  </a:spcBef>
                </a:pPr>
                <a:r>
                  <a:rPr kumimoji="0" lang="en-GB" sz="1400" b="0" i="0" u="none" strike="noStrike" cap="none" normalizeH="0" baseline="0" dirty="0" smtClean="0">
                    <a:ln>
                      <a:noFill/>
                    </a:ln>
                    <a:solidFill>
                      <a:schemeClr val="tx1"/>
                    </a:solidFill>
                    <a:effectLst/>
                    <a:latin typeface="Arial" pitchFamily="34" charset="0"/>
                    <a:cs typeface="Arial" pitchFamily="34" charset="0"/>
                  </a:rPr>
                  <a:t>Formulate</a:t>
                </a:r>
                <a:endParaRPr lang="en-US" sz="1400" dirty="0">
                  <a:latin typeface="Arial" pitchFamily="34" charset="0"/>
                  <a:cs typeface="Arial" pitchFamily="34" charset="0"/>
                </a:endParaRPr>
              </a:p>
              <a:p>
                <a:pPr marL="0" marR="0" lvl="0" indent="0" algn="ctr" defTabSz="914400" rtl="0" eaLnBrk="1" fontAlgn="base" latinLnBrk="0" hangingPunct="1">
                  <a:spcBef>
                    <a:spcPct val="0"/>
                  </a:spcBef>
                  <a:buClrTx/>
                  <a:buSzTx/>
                  <a:buFontTx/>
                  <a:buNone/>
                  <a:tabLst/>
                </a:pPr>
                <a:r>
                  <a:rPr lang="en-GB" sz="1400" dirty="0" smtClean="0">
                    <a:solidFill>
                      <a:schemeClr val="tx1"/>
                    </a:solidFill>
                    <a:latin typeface="Arial" pitchFamily="34" charset="0"/>
                    <a:cs typeface="Arial" pitchFamily="34" charset="0"/>
                  </a:rPr>
                  <a:t>g</a:t>
                </a:r>
                <a:r>
                  <a:rPr kumimoji="0" lang="en-GB" sz="1400" b="0" i="0" u="none" strike="noStrike" cap="none" normalizeH="0" baseline="0" dirty="0" smtClean="0">
                    <a:ln>
                      <a:noFill/>
                    </a:ln>
                    <a:solidFill>
                      <a:schemeClr val="tx1"/>
                    </a:solidFill>
                    <a:effectLst/>
                    <a:latin typeface="Arial" pitchFamily="34" charset="0"/>
                    <a:cs typeface="Arial" pitchFamily="34" charset="0"/>
                  </a:rPr>
                  <a:t>oal</a:t>
                </a:r>
              </a:p>
            </p:txBody>
          </p:sp>
          <p:sp>
            <p:nvSpPr>
              <p:cNvPr id="77" name="AutoShape 6"/>
              <p:cNvSpPr>
                <a:spLocks noChangeArrowheads="1"/>
              </p:cNvSpPr>
              <p:nvPr/>
            </p:nvSpPr>
            <p:spPr bwMode="auto">
              <a:xfrm>
                <a:off x="755625" y="1196752"/>
                <a:ext cx="1584176" cy="1172706"/>
              </a:xfrm>
              <a:prstGeom prst="rightArrow">
                <a:avLst>
                  <a:gd name="adj1" fmla="val 50000"/>
                  <a:gd name="adj2" fmla="val 35870"/>
                </a:avLst>
              </a:prstGeom>
              <a:ln>
                <a:headEnd/>
                <a:tailEnd/>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buClrTx/>
                  <a:buSzTx/>
                  <a:buFontTx/>
                  <a:buNone/>
                  <a:tabLst/>
                </a:pPr>
                <a:endParaRPr kumimoji="0" lang="en-GB" sz="800" b="0" i="0" u="none" strike="noStrike" cap="none" normalizeH="0" baseline="0" dirty="0" smtClean="0">
                  <a:ln>
                    <a:noFill/>
                  </a:ln>
                  <a:solidFill>
                    <a:schemeClr val="tx1"/>
                  </a:solidFill>
                  <a:effectLst/>
                  <a:latin typeface="Arial" pitchFamily="34" charset="0"/>
                  <a:cs typeface="Arial" pitchFamily="34" charset="0"/>
                </a:endParaRPr>
              </a:p>
              <a:p>
                <a:pPr algn="ctr" fontAlgn="base">
                  <a:spcBef>
                    <a:spcPct val="0"/>
                  </a:spcBef>
                </a:pPr>
                <a:endParaRPr kumimoji="0" lang="en-GB" sz="100" b="0" i="0" u="none" strike="noStrike" cap="none" normalizeH="0" baseline="0" dirty="0" smtClean="0">
                  <a:ln>
                    <a:noFill/>
                  </a:ln>
                  <a:solidFill>
                    <a:schemeClr val="tx1"/>
                  </a:solidFill>
                  <a:effectLst/>
                  <a:latin typeface="Arial" pitchFamily="34" charset="0"/>
                  <a:cs typeface="Arial" pitchFamily="34" charset="0"/>
                </a:endParaRPr>
              </a:p>
              <a:p>
                <a:pPr algn="ctr" fontAlgn="base">
                  <a:spcBef>
                    <a:spcPct val="0"/>
                  </a:spcBef>
                </a:pPr>
                <a:r>
                  <a:rPr kumimoji="0" lang="en-GB" sz="1400" b="0" i="0" u="none" strike="noStrike" cap="none" normalizeH="0" baseline="0" dirty="0" smtClean="0">
                    <a:ln>
                      <a:noFill/>
                    </a:ln>
                    <a:solidFill>
                      <a:schemeClr val="tx1"/>
                    </a:solidFill>
                    <a:effectLst/>
                    <a:latin typeface="Arial" pitchFamily="34" charset="0"/>
                    <a:cs typeface="Arial" pitchFamily="34" charset="0"/>
                  </a:rPr>
                  <a:t>Diagnose</a:t>
                </a:r>
              </a:p>
            </p:txBody>
          </p:sp>
        </p:grpSp>
        <p:sp>
          <p:nvSpPr>
            <p:cNvPr id="22" name="Curved Down Arrow 21"/>
            <p:cNvSpPr/>
            <p:nvPr/>
          </p:nvSpPr>
          <p:spPr>
            <a:xfrm rot="20355074" flipH="1">
              <a:off x="1806658" y="3771790"/>
              <a:ext cx="2259639" cy="1116358"/>
            </a:xfrm>
            <a:prstGeom prst="curved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23" name="5-Point Star 22"/>
          <p:cNvSpPr/>
          <p:nvPr/>
        </p:nvSpPr>
        <p:spPr>
          <a:xfrm>
            <a:off x="4762806" y="3901472"/>
            <a:ext cx="864096" cy="720080"/>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Footer Placeholder 1"/>
          <p:cNvSpPr>
            <a:spLocks noGrp="1"/>
          </p:cNvSpPr>
          <p:nvPr>
            <p:ph type="ftr" sz="quarter" idx="11"/>
          </p:nvPr>
        </p:nvSpPr>
        <p:spPr>
          <a:xfrm>
            <a:off x="899592" y="6356350"/>
            <a:ext cx="6984776" cy="365125"/>
          </a:xfrm>
        </p:spPr>
        <p:txBody>
          <a:bodyPr/>
          <a:lstStyle/>
          <a:p>
            <a:pPr algn="l"/>
            <a:r>
              <a:rPr lang="en-GB" dirty="0" smtClean="0"/>
              <a:t>© John Hayes (2014),  </a:t>
            </a:r>
            <a:r>
              <a:rPr lang="en-GB" i="1" dirty="0" smtClean="0"/>
              <a:t>The Theory and Practice of Change Management</a:t>
            </a:r>
            <a:r>
              <a:rPr lang="en-GB" dirty="0" smtClean="0"/>
              <a:t>, 4th ed.</a:t>
            </a:r>
            <a:endParaRPr lang="en-GB"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p:cNvSpPr txBox="1"/>
          <p:nvPr/>
        </p:nvSpPr>
        <p:spPr>
          <a:xfrm>
            <a:off x="683568" y="980728"/>
            <a:ext cx="7920880" cy="1785104"/>
          </a:xfrm>
          <a:prstGeom prst="rect">
            <a:avLst/>
          </a:prstGeom>
          <a:noFill/>
        </p:spPr>
        <p:txBody>
          <a:bodyPr wrap="square" rtlCol="0">
            <a:spAutoFit/>
          </a:bodyPr>
          <a:lstStyle/>
          <a:p>
            <a:r>
              <a:rPr lang="en-GB" sz="2200" dirty="0" smtClean="0"/>
              <a:t>The third way forward was a two prong strategy that involved:</a:t>
            </a:r>
          </a:p>
          <a:p>
            <a:pPr>
              <a:buFont typeface="Arial" pitchFamily="34" charset="0"/>
              <a:buChar char="•"/>
            </a:pPr>
            <a:r>
              <a:rPr lang="en-GB" sz="2200" dirty="0" smtClean="0"/>
              <a:t>  working with some of the existing dealers to help them make the changes necessary to move up-market and sell the rebranded cars, </a:t>
            </a:r>
          </a:p>
          <a:p>
            <a:pPr>
              <a:buFont typeface="Arial" pitchFamily="34" charset="0"/>
              <a:buChar char="•"/>
            </a:pPr>
            <a:r>
              <a:rPr lang="en-GB" sz="2200" dirty="0" smtClean="0"/>
              <a:t>  establishing a new business to import and distribute the cheaper Indian produced vehicles.</a:t>
            </a:r>
            <a:endParaRPr lang="en-GB" sz="2200" dirty="0"/>
          </a:p>
        </p:txBody>
      </p:sp>
      <p:sp>
        <p:nvSpPr>
          <p:cNvPr id="25" name="Slide Number Placeholder 24"/>
          <p:cNvSpPr>
            <a:spLocks noGrp="1"/>
          </p:cNvSpPr>
          <p:nvPr>
            <p:ph type="sldNum" sz="quarter" idx="12"/>
          </p:nvPr>
        </p:nvSpPr>
        <p:spPr/>
        <p:txBody>
          <a:bodyPr/>
          <a:lstStyle/>
          <a:p>
            <a:fld id="{CF6DFCED-CE94-4DD6-90DC-FF9CDBE9A67F}" type="slidenum">
              <a:rPr lang="en-GB" smtClean="0"/>
              <a:pPr/>
              <a:t>11</a:t>
            </a:fld>
            <a:endParaRPr lang="en-GB"/>
          </a:p>
        </p:txBody>
      </p:sp>
      <p:grpSp>
        <p:nvGrpSpPr>
          <p:cNvPr id="35" name="Group 34"/>
          <p:cNvGrpSpPr/>
          <p:nvPr>
            <p:custDataLst>
              <p:tags r:id="rId2"/>
            </p:custDataLst>
          </p:nvPr>
        </p:nvGrpSpPr>
        <p:grpSpPr>
          <a:xfrm>
            <a:off x="1078749" y="2850346"/>
            <a:ext cx="6949635" cy="3386966"/>
            <a:chOff x="1078749" y="2948144"/>
            <a:chExt cx="6949635" cy="3386966"/>
          </a:xfrm>
        </p:grpSpPr>
        <p:grpSp>
          <p:nvGrpSpPr>
            <p:cNvPr id="24" name="Group 23"/>
            <p:cNvGrpSpPr/>
            <p:nvPr/>
          </p:nvGrpSpPr>
          <p:grpSpPr>
            <a:xfrm>
              <a:off x="1078749" y="2948144"/>
              <a:ext cx="6949635" cy="2384648"/>
              <a:chOff x="1212842" y="2300072"/>
              <a:chExt cx="6949635" cy="2384648"/>
            </a:xfrm>
          </p:grpSpPr>
          <p:grpSp>
            <p:nvGrpSpPr>
              <p:cNvPr id="21" name="Group 20"/>
              <p:cNvGrpSpPr/>
              <p:nvPr/>
            </p:nvGrpSpPr>
            <p:grpSpPr>
              <a:xfrm rot="971925">
                <a:off x="1212842" y="2482448"/>
                <a:ext cx="6949635" cy="2202272"/>
                <a:chOff x="1035259" y="3140740"/>
                <a:chExt cx="6949635" cy="2202272"/>
              </a:xfrm>
            </p:grpSpPr>
            <p:grpSp>
              <p:nvGrpSpPr>
                <p:cNvPr id="3" name="Group 7"/>
                <p:cNvGrpSpPr/>
                <p:nvPr/>
              </p:nvGrpSpPr>
              <p:grpSpPr>
                <a:xfrm rot="20660412">
                  <a:off x="1875134" y="4124905"/>
                  <a:ext cx="5391300" cy="1218107"/>
                  <a:chOff x="827632" y="2050850"/>
                  <a:chExt cx="7114518" cy="2196785"/>
                </a:xfrm>
              </p:grpSpPr>
              <p:sp>
                <p:nvSpPr>
                  <p:cNvPr id="16" name="AutoShape 3"/>
                  <p:cNvSpPr>
                    <a:spLocks noChangeArrowheads="1"/>
                  </p:cNvSpPr>
                  <p:nvPr/>
                </p:nvSpPr>
                <p:spPr bwMode="auto">
                  <a:xfrm>
                    <a:off x="6615711" y="2519444"/>
                    <a:ext cx="1326439" cy="1728191"/>
                  </a:xfrm>
                  <a:prstGeom prst="rightArrow">
                    <a:avLst>
                      <a:gd name="adj1" fmla="val 50000"/>
                      <a:gd name="adj2" fmla="val 36141"/>
                    </a:avLst>
                  </a:prstGeom>
                  <a:solidFill>
                    <a:schemeClr val="accent6">
                      <a:lumMod val="20000"/>
                      <a:lumOff val="80000"/>
                    </a:schemeClr>
                  </a:solidFill>
                  <a:ln>
                    <a:headEnd/>
                    <a:tailEnd/>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endParaRPr kumimoji="0" lang="en-GB" sz="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en-GB" sz="1400" b="0" i="0" u="none" strike="noStrike" cap="none" normalizeH="0" baseline="0" dirty="0" smtClean="0">
                        <a:ln>
                          <a:noFill/>
                        </a:ln>
                        <a:solidFill>
                          <a:schemeClr val="tx1"/>
                        </a:solidFill>
                        <a:effectLst/>
                        <a:latin typeface="Arial" pitchFamily="34" charset="0"/>
                        <a:cs typeface="Arial" pitchFamily="34" charset="0"/>
                      </a:rPr>
                      <a:t>Learn</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17" name="AutoShape 4"/>
                  <p:cNvSpPr>
                    <a:spLocks noChangeArrowheads="1"/>
                  </p:cNvSpPr>
                  <p:nvPr/>
                </p:nvSpPr>
                <p:spPr bwMode="auto">
                  <a:xfrm>
                    <a:off x="5348222" y="2493523"/>
                    <a:ext cx="1408768" cy="1728192"/>
                  </a:xfrm>
                  <a:prstGeom prst="rightArrow">
                    <a:avLst>
                      <a:gd name="adj1" fmla="val 50000"/>
                      <a:gd name="adj2" fmla="val 36141"/>
                    </a:avLst>
                  </a:prstGeom>
                  <a:solidFill>
                    <a:schemeClr val="accent6">
                      <a:lumMod val="20000"/>
                      <a:lumOff val="80000"/>
                    </a:schemeClr>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endParaRPr kumimoji="0" lang="en-GB" sz="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en-GB" sz="1400" b="0" i="0" u="none" strike="noStrike" cap="none" normalizeH="0" baseline="0" dirty="0" smtClean="0">
                        <a:ln>
                          <a:noFill/>
                        </a:ln>
                        <a:solidFill>
                          <a:schemeClr val="tx1"/>
                        </a:solidFill>
                        <a:effectLst/>
                        <a:latin typeface="Arial" pitchFamily="34" charset="0"/>
                        <a:cs typeface="Arial" pitchFamily="34" charset="0"/>
                      </a:rPr>
                      <a:t>Evaluate</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18" name="AutoShape 5"/>
                  <p:cNvSpPr>
                    <a:spLocks noChangeArrowheads="1"/>
                  </p:cNvSpPr>
                  <p:nvPr/>
                </p:nvSpPr>
                <p:spPr bwMode="auto">
                  <a:xfrm>
                    <a:off x="3786210" y="2493521"/>
                    <a:ext cx="1591498" cy="1728191"/>
                  </a:xfrm>
                  <a:prstGeom prst="rightArrow">
                    <a:avLst>
                      <a:gd name="adj1" fmla="val 50000"/>
                      <a:gd name="adj2" fmla="val 36141"/>
                    </a:avLst>
                  </a:prstGeom>
                  <a:solidFill>
                    <a:srgbClr val="FFFF00"/>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buClrTx/>
                      <a:buSzTx/>
                      <a:buFontTx/>
                      <a:buNone/>
                      <a:tabLst/>
                    </a:pPr>
                    <a:endParaRPr kumimoji="0" lang="en-GB"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buClrTx/>
                      <a:buSzTx/>
                      <a:buFontTx/>
                      <a:buNone/>
                      <a:tabLst/>
                    </a:pPr>
                    <a:r>
                      <a:rPr kumimoji="0" lang="en-GB" sz="1400" b="0" i="0" u="none" strike="noStrike" cap="none" normalizeH="0" baseline="0" dirty="0" smtClean="0">
                        <a:ln>
                          <a:noFill/>
                        </a:ln>
                        <a:solidFill>
                          <a:schemeClr val="tx1"/>
                        </a:solidFill>
                        <a:effectLst/>
                        <a:latin typeface="Arial" pitchFamily="34" charset="0"/>
                        <a:cs typeface="Arial" pitchFamily="34" charset="0"/>
                      </a:rPr>
                      <a:t>Implement</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19" name="AutoShape 6"/>
                  <p:cNvSpPr>
                    <a:spLocks noChangeArrowheads="1"/>
                  </p:cNvSpPr>
                  <p:nvPr/>
                </p:nvSpPr>
                <p:spPr bwMode="auto">
                  <a:xfrm>
                    <a:off x="2270919" y="2492896"/>
                    <a:ext cx="1581002" cy="1656185"/>
                  </a:xfrm>
                  <a:prstGeom prst="rightArrow">
                    <a:avLst>
                      <a:gd name="adj1" fmla="val 50000"/>
                      <a:gd name="adj2" fmla="val 35870"/>
                    </a:avLst>
                  </a:prstGeom>
                  <a:solidFill>
                    <a:srgbClr val="FFFF00"/>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anchor="t" anchorCtr="0" compatLnSpc="1">
                    <a:prstTxWarp prst="textNoShape">
                      <a:avLst/>
                    </a:prstTxWarp>
                  </a:bodyPr>
                  <a:lstStyle/>
                  <a:p>
                    <a:pPr algn="ctr" fontAlgn="base">
                      <a:spcBef>
                        <a:spcPct val="0"/>
                      </a:spcBef>
                    </a:pPr>
                    <a:r>
                      <a:rPr kumimoji="0" lang="en-GB" sz="1400" b="0" i="0" u="none" strike="noStrike" cap="none" normalizeH="0" baseline="0" dirty="0" smtClean="0">
                        <a:ln>
                          <a:noFill/>
                        </a:ln>
                        <a:solidFill>
                          <a:schemeClr val="tx1"/>
                        </a:solidFill>
                        <a:effectLst/>
                        <a:latin typeface="Arial" pitchFamily="34" charset="0"/>
                        <a:cs typeface="Arial" pitchFamily="34" charset="0"/>
                      </a:rPr>
                      <a:t>Formulate</a:t>
                    </a:r>
                    <a:endParaRPr lang="en-US" sz="1400" dirty="0">
                      <a:latin typeface="Arial" pitchFamily="34" charset="0"/>
                      <a:cs typeface="Arial" pitchFamily="34" charset="0"/>
                    </a:endParaRPr>
                  </a:p>
                  <a:p>
                    <a:pPr marL="0" marR="0" lvl="0" indent="0" algn="ctr" defTabSz="914400" rtl="0" eaLnBrk="1" fontAlgn="base" latinLnBrk="0" hangingPunct="1">
                      <a:spcBef>
                        <a:spcPct val="0"/>
                      </a:spcBef>
                      <a:buClrTx/>
                      <a:buSzTx/>
                      <a:buFontTx/>
                      <a:buNone/>
                      <a:tabLst/>
                    </a:pPr>
                    <a:r>
                      <a:rPr lang="en-GB" sz="1400" dirty="0" smtClean="0">
                        <a:solidFill>
                          <a:schemeClr val="tx1"/>
                        </a:solidFill>
                        <a:latin typeface="Arial" pitchFamily="34" charset="0"/>
                        <a:cs typeface="Arial" pitchFamily="34" charset="0"/>
                      </a:rPr>
                      <a:t>g</a:t>
                    </a:r>
                    <a:r>
                      <a:rPr kumimoji="0" lang="en-GB" sz="1400" b="0" i="0" u="none" strike="noStrike" cap="none" normalizeH="0" baseline="0" dirty="0" smtClean="0">
                        <a:ln>
                          <a:noFill/>
                        </a:ln>
                        <a:solidFill>
                          <a:schemeClr val="tx1"/>
                        </a:solidFill>
                        <a:effectLst/>
                        <a:latin typeface="Arial" pitchFamily="34" charset="0"/>
                        <a:cs typeface="Arial" pitchFamily="34" charset="0"/>
                      </a:rPr>
                      <a:t>oal</a:t>
                    </a:r>
                  </a:p>
                </p:txBody>
              </p:sp>
              <p:sp>
                <p:nvSpPr>
                  <p:cNvPr id="20" name="AutoShape 6"/>
                  <p:cNvSpPr>
                    <a:spLocks noChangeArrowheads="1"/>
                  </p:cNvSpPr>
                  <p:nvPr/>
                </p:nvSpPr>
                <p:spPr bwMode="auto">
                  <a:xfrm rot="1375793">
                    <a:off x="827632" y="2050850"/>
                    <a:ext cx="1512120" cy="1656184"/>
                  </a:xfrm>
                  <a:prstGeom prst="rightArrow">
                    <a:avLst>
                      <a:gd name="adj1" fmla="val 50000"/>
                      <a:gd name="adj2" fmla="val 35870"/>
                    </a:avLst>
                  </a:prstGeom>
                  <a:solidFill>
                    <a:srgbClr val="FFFF00"/>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buClrTx/>
                      <a:buSzTx/>
                      <a:buFontTx/>
                      <a:buNone/>
                      <a:tabLst/>
                    </a:pPr>
                    <a:endParaRPr kumimoji="0" lang="en-GB" sz="300" b="0" i="0" u="none" strike="noStrike" cap="none" normalizeH="0" baseline="0" dirty="0" smtClean="0">
                      <a:ln>
                        <a:noFill/>
                      </a:ln>
                      <a:solidFill>
                        <a:schemeClr val="tx1"/>
                      </a:solidFill>
                      <a:effectLst/>
                      <a:latin typeface="Arial" pitchFamily="34" charset="0"/>
                      <a:cs typeface="Arial" pitchFamily="34" charset="0"/>
                    </a:endParaRPr>
                  </a:p>
                  <a:p>
                    <a:pPr algn="ctr" fontAlgn="base">
                      <a:spcBef>
                        <a:spcPct val="0"/>
                      </a:spcBef>
                    </a:pPr>
                    <a:r>
                      <a:rPr kumimoji="0" lang="en-GB" sz="1400" b="0" i="0" u="none" strike="noStrike" cap="none" normalizeH="0" baseline="0" dirty="0" smtClean="0">
                        <a:ln>
                          <a:noFill/>
                        </a:ln>
                        <a:solidFill>
                          <a:schemeClr val="tx1"/>
                        </a:solidFill>
                        <a:effectLst/>
                        <a:latin typeface="Arial" pitchFamily="34" charset="0"/>
                        <a:cs typeface="Arial" pitchFamily="34" charset="0"/>
                      </a:rPr>
                      <a:t>Diagnose</a:t>
                    </a:r>
                  </a:p>
                </p:txBody>
              </p:sp>
            </p:grpSp>
            <p:grpSp>
              <p:nvGrpSpPr>
                <p:cNvPr id="72" name="Group 36"/>
                <p:cNvGrpSpPr/>
                <p:nvPr/>
              </p:nvGrpSpPr>
              <p:grpSpPr>
                <a:xfrm rot="20636559">
                  <a:off x="1035259" y="3140740"/>
                  <a:ext cx="6949635" cy="1294714"/>
                  <a:chOff x="755625" y="1196752"/>
                  <a:chExt cx="7815181" cy="1224136"/>
                </a:xfrm>
              </p:grpSpPr>
              <p:sp>
                <p:nvSpPr>
                  <p:cNvPr id="73" name="AutoShape 3"/>
                  <p:cNvSpPr>
                    <a:spLocks noChangeArrowheads="1"/>
                  </p:cNvSpPr>
                  <p:nvPr/>
                </p:nvSpPr>
                <p:spPr bwMode="auto">
                  <a:xfrm>
                    <a:off x="6876256" y="1196752"/>
                    <a:ext cx="1694550" cy="1223693"/>
                  </a:xfrm>
                  <a:prstGeom prst="rightArrow">
                    <a:avLst>
                      <a:gd name="adj1" fmla="val 50000"/>
                      <a:gd name="adj2" fmla="val 36141"/>
                    </a:avLst>
                  </a:prstGeom>
                  <a:solidFill>
                    <a:schemeClr val="accent6">
                      <a:lumMod val="20000"/>
                      <a:lumOff val="80000"/>
                    </a:schemeClr>
                  </a:solidFill>
                  <a:ln>
                    <a:headEnd/>
                    <a:tailEnd/>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endParaRPr kumimoji="0" lang="en-GB" sz="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en-GB" sz="1400" b="0" i="0" u="none" strike="noStrike" cap="none" normalizeH="0" baseline="0" dirty="0" smtClean="0">
                        <a:ln>
                          <a:noFill/>
                        </a:ln>
                        <a:solidFill>
                          <a:schemeClr val="tx1"/>
                        </a:solidFill>
                        <a:effectLst/>
                        <a:latin typeface="Arial" pitchFamily="34" charset="0"/>
                        <a:cs typeface="Arial" pitchFamily="34" charset="0"/>
                      </a:rPr>
                      <a:t>Learn</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74" name="AutoShape 4"/>
                  <p:cNvSpPr>
                    <a:spLocks noChangeArrowheads="1"/>
                  </p:cNvSpPr>
                  <p:nvPr/>
                </p:nvSpPr>
                <p:spPr bwMode="auto">
                  <a:xfrm>
                    <a:off x="5348221" y="1197195"/>
                    <a:ext cx="1600091" cy="1223693"/>
                  </a:xfrm>
                  <a:prstGeom prst="rightArrow">
                    <a:avLst>
                      <a:gd name="adj1" fmla="val 50000"/>
                      <a:gd name="adj2" fmla="val 36141"/>
                    </a:avLst>
                  </a:prstGeom>
                  <a:solidFill>
                    <a:schemeClr val="accent6">
                      <a:lumMod val="20000"/>
                      <a:lumOff val="80000"/>
                    </a:schemeClr>
                  </a:solidFill>
                  <a:ln>
                    <a:headEnd/>
                    <a:tailEnd/>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endParaRPr kumimoji="0" lang="en-GB" sz="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en-GB" sz="1400" b="0" i="0" u="none" strike="noStrike" cap="none" normalizeH="0" baseline="0" dirty="0" smtClean="0">
                        <a:ln>
                          <a:noFill/>
                        </a:ln>
                        <a:solidFill>
                          <a:schemeClr val="tx1"/>
                        </a:solidFill>
                        <a:effectLst/>
                        <a:latin typeface="Arial" pitchFamily="34" charset="0"/>
                        <a:cs typeface="Arial" pitchFamily="34" charset="0"/>
                      </a:rPr>
                      <a:t>Evaluate</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75" name="AutoShape 5"/>
                  <p:cNvSpPr>
                    <a:spLocks noChangeArrowheads="1"/>
                  </p:cNvSpPr>
                  <p:nvPr/>
                </p:nvSpPr>
                <p:spPr bwMode="auto">
                  <a:xfrm>
                    <a:off x="3786211" y="1197195"/>
                    <a:ext cx="1577925" cy="1223693"/>
                  </a:xfrm>
                  <a:prstGeom prst="rightArrow">
                    <a:avLst>
                      <a:gd name="adj1" fmla="val 50000"/>
                      <a:gd name="adj2" fmla="val 36141"/>
                    </a:avLst>
                  </a:prstGeom>
                  <a:ln>
                    <a:headEnd/>
                    <a:tailEnd/>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endParaRPr kumimoji="0" lang="en-GB" sz="200" b="0" i="0" u="none" strike="noStrike" cap="none" normalizeH="0" baseline="0" dirty="0" smtClean="0">
                      <a:ln>
                        <a:noFill/>
                      </a:ln>
                      <a:solidFill>
                        <a:schemeClr val="tx1"/>
                      </a:solidFill>
                      <a:effectLst/>
                      <a:latin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en-GB" sz="1400" b="0" i="0" u="none" strike="noStrike" cap="none" normalizeH="0" baseline="0" dirty="0" smtClean="0">
                        <a:ln>
                          <a:noFill/>
                        </a:ln>
                        <a:solidFill>
                          <a:schemeClr val="tx1"/>
                        </a:solidFill>
                        <a:effectLst/>
                        <a:latin typeface="Arial" pitchFamily="34" charset="0"/>
                        <a:cs typeface="Arial" pitchFamily="34" charset="0"/>
                      </a:rPr>
                      <a:t>Implement</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76" name="AutoShape 6"/>
                  <p:cNvSpPr>
                    <a:spLocks noChangeArrowheads="1"/>
                  </p:cNvSpPr>
                  <p:nvPr/>
                </p:nvSpPr>
                <p:spPr bwMode="auto">
                  <a:xfrm>
                    <a:off x="2270919" y="1196752"/>
                    <a:ext cx="1581050" cy="1172706"/>
                  </a:xfrm>
                  <a:prstGeom prst="rightArrow">
                    <a:avLst>
                      <a:gd name="adj1" fmla="val 50000"/>
                      <a:gd name="adj2" fmla="val 35870"/>
                    </a:avLst>
                  </a:prstGeom>
                  <a:ln>
                    <a:headEnd/>
                    <a:tailEnd/>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buClrTx/>
                      <a:buSzTx/>
                      <a:buFontTx/>
                      <a:buNone/>
                      <a:tabLst/>
                    </a:pPr>
                    <a:endParaRPr kumimoji="0" lang="en-GB" sz="200" b="0" i="0" u="none" strike="noStrike" cap="none" normalizeH="0" baseline="0" dirty="0" smtClean="0">
                      <a:ln>
                        <a:noFill/>
                      </a:ln>
                      <a:solidFill>
                        <a:schemeClr val="tx1"/>
                      </a:solidFill>
                      <a:effectLst/>
                      <a:latin typeface="Arial" pitchFamily="34" charset="0"/>
                      <a:cs typeface="Arial" pitchFamily="34" charset="0"/>
                    </a:endParaRPr>
                  </a:p>
                  <a:p>
                    <a:pPr algn="ctr" fontAlgn="base">
                      <a:spcBef>
                        <a:spcPct val="0"/>
                      </a:spcBef>
                    </a:pPr>
                    <a:r>
                      <a:rPr kumimoji="0" lang="en-GB" sz="1400" b="0" i="0" u="none" strike="noStrike" cap="none" normalizeH="0" baseline="0" dirty="0" smtClean="0">
                        <a:ln>
                          <a:noFill/>
                        </a:ln>
                        <a:solidFill>
                          <a:schemeClr val="tx1"/>
                        </a:solidFill>
                        <a:effectLst/>
                        <a:latin typeface="Arial" pitchFamily="34" charset="0"/>
                        <a:cs typeface="Arial" pitchFamily="34" charset="0"/>
                      </a:rPr>
                      <a:t>Formulate</a:t>
                    </a:r>
                    <a:endParaRPr lang="en-US" sz="1400" dirty="0">
                      <a:latin typeface="Arial" pitchFamily="34" charset="0"/>
                      <a:cs typeface="Arial" pitchFamily="34" charset="0"/>
                    </a:endParaRPr>
                  </a:p>
                  <a:p>
                    <a:pPr marL="0" marR="0" lvl="0" indent="0" algn="ctr" defTabSz="914400" rtl="0" eaLnBrk="1" fontAlgn="base" latinLnBrk="0" hangingPunct="1">
                      <a:spcBef>
                        <a:spcPct val="0"/>
                      </a:spcBef>
                      <a:buClrTx/>
                      <a:buSzTx/>
                      <a:buFontTx/>
                      <a:buNone/>
                      <a:tabLst/>
                    </a:pPr>
                    <a:r>
                      <a:rPr lang="en-GB" sz="1400" dirty="0" smtClean="0">
                        <a:solidFill>
                          <a:schemeClr val="tx1"/>
                        </a:solidFill>
                        <a:latin typeface="Arial" pitchFamily="34" charset="0"/>
                        <a:cs typeface="Arial" pitchFamily="34" charset="0"/>
                      </a:rPr>
                      <a:t>g</a:t>
                    </a:r>
                    <a:r>
                      <a:rPr kumimoji="0" lang="en-GB" sz="1400" b="0" i="0" u="none" strike="noStrike" cap="none" normalizeH="0" baseline="0" dirty="0" smtClean="0">
                        <a:ln>
                          <a:noFill/>
                        </a:ln>
                        <a:solidFill>
                          <a:schemeClr val="tx1"/>
                        </a:solidFill>
                        <a:effectLst/>
                        <a:latin typeface="Arial" pitchFamily="34" charset="0"/>
                        <a:cs typeface="Arial" pitchFamily="34" charset="0"/>
                      </a:rPr>
                      <a:t>oal</a:t>
                    </a:r>
                  </a:p>
                </p:txBody>
              </p:sp>
              <p:sp>
                <p:nvSpPr>
                  <p:cNvPr id="77" name="AutoShape 6"/>
                  <p:cNvSpPr>
                    <a:spLocks noChangeArrowheads="1"/>
                  </p:cNvSpPr>
                  <p:nvPr/>
                </p:nvSpPr>
                <p:spPr bwMode="auto">
                  <a:xfrm>
                    <a:off x="755625" y="1196752"/>
                    <a:ext cx="1584176" cy="1172706"/>
                  </a:xfrm>
                  <a:prstGeom prst="rightArrow">
                    <a:avLst>
                      <a:gd name="adj1" fmla="val 50000"/>
                      <a:gd name="adj2" fmla="val 35870"/>
                    </a:avLst>
                  </a:prstGeom>
                  <a:ln>
                    <a:headEnd/>
                    <a:tailEnd/>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buClrTx/>
                      <a:buSzTx/>
                      <a:buFontTx/>
                      <a:buNone/>
                      <a:tabLst/>
                    </a:pPr>
                    <a:endParaRPr kumimoji="0" lang="en-GB" sz="800" b="0" i="0" u="none" strike="noStrike" cap="none" normalizeH="0" baseline="0" dirty="0" smtClean="0">
                      <a:ln>
                        <a:noFill/>
                      </a:ln>
                      <a:solidFill>
                        <a:schemeClr val="tx1"/>
                      </a:solidFill>
                      <a:effectLst/>
                      <a:latin typeface="Arial" pitchFamily="34" charset="0"/>
                      <a:cs typeface="Arial" pitchFamily="34" charset="0"/>
                    </a:endParaRPr>
                  </a:p>
                  <a:p>
                    <a:pPr algn="ctr" fontAlgn="base">
                      <a:spcBef>
                        <a:spcPct val="0"/>
                      </a:spcBef>
                    </a:pPr>
                    <a:endParaRPr kumimoji="0" lang="en-GB" sz="100" b="0" i="0" u="none" strike="noStrike" cap="none" normalizeH="0" baseline="0" dirty="0" smtClean="0">
                      <a:ln>
                        <a:noFill/>
                      </a:ln>
                      <a:solidFill>
                        <a:schemeClr val="tx1"/>
                      </a:solidFill>
                      <a:effectLst/>
                      <a:latin typeface="Arial" pitchFamily="34" charset="0"/>
                      <a:cs typeface="Arial" pitchFamily="34" charset="0"/>
                    </a:endParaRPr>
                  </a:p>
                  <a:p>
                    <a:pPr algn="ctr" fontAlgn="base">
                      <a:spcBef>
                        <a:spcPct val="0"/>
                      </a:spcBef>
                    </a:pPr>
                    <a:r>
                      <a:rPr kumimoji="0" lang="en-GB" sz="1400" b="0" i="0" u="none" strike="noStrike" cap="none" normalizeH="0" baseline="0" dirty="0" smtClean="0">
                        <a:ln>
                          <a:noFill/>
                        </a:ln>
                        <a:solidFill>
                          <a:schemeClr val="tx1"/>
                        </a:solidFill>
                        <a:effectLst/>
                        <a:latin typeface="Arial" pitchFamily="34" charset="0"/>
                        <a:cs typeface="Arial" pitchFamily="34" charset="0"/>
                      </a:rPr>
                      <a:t>Diagnose</a:t>
                    </a:r>
                  </a:p>
                </p:txBody>
              </p:sp>
            </p:grpSp>
            <p:sp>
              <p:nvSpPr>
                <p:cNvPr id="22" name="Curved Down Arrow 21"/>
                <p:cNvSpPr/>
                <p:nvPr/>
              </p:nvSpPr>
              <p:spPr>
                <a:xfrm rot="19383149" flipH="1">
                  <a:off x="1656293" y="3419962"/>
                  <a:ext cx="2259639" cy="1116358"/>
                </a:xfrm>
                <a:prstGeom prst="curved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23" name="5-Point Star 22"/>
              <p:cNvSpPr/>
              <p:nvPr/>
            </p:nvSpPr>
            <p:spPr>
              <a:xfrm rot="20745670">
                <a:off x="3989290" y="2300072"/>
                <a:ext cx="864096" cy="720080"/>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6" name="AutoShape 3"/>
            <p:cNvSpPr>
              <a:spLocks noChangeArrowheads="1"/>
            </p:cNvSpPr>
            <p:nvPr/>
          </p:nvSpPr>
          <p:spPr bwMode="auto">
            <a:xfrm rot="21576483">
              <a:off x="6659918" y="5369258"/>
              <a:ext cx="1005160" cy="958273"/>
            </a:xfrm>
            <a:prstGeom prst="rightArrow">
              <a:avLst>
                <a:gd name="adj1" fmla="val 50000"/>
                <a:gd name="adj2" fmla="val 36141"/>
              </a:avLst>
            </a:prstGeom>
            <a:solidFill>
              <a:schemeClr val="accent6">
                <a:lumMod val="20000"/>
                <a:lumOff val="80000"/>
              </a:schemeClr>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endParaRPr kumimoji="0" lang="en-GB" sz="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en-GB" sz="1400" b="0" i="0" u="none" strike="noStrike" cap="none" normalizeH="0" baseline="0" dirty="0" smtClean="0">
                  <a:ln>
                    <a:noFill/>
                  </a:ln>
                  <a:solidFill>
                    <a:schemeClr val="tx1"/>
                  </a:solidFill>
                  <a:effectLst/>
                  <a:latin typeface="Arial" pitchFamily="34" charset="0"/>
                  <a:cs typeface="Arial" pitchFamily="34" charset="0"/>
                </a:rPr>
                <a:t>Learn</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27" name="AutoShape 4"/>
            <p:cNvSpPr>
              <a:spLocks noChangeArrowheads="1"/>
            </p:cNvSpPr>
            <p:nvPr/>
          </p:nvSpPr>
          <p:spPr bwMode="auto">
            <a:xfrm rot="21576483">
              <a:off x="5661426" y="5361242"/>
              <a:ext cx="1067548" cy="958274"/>
            </a:xfrm>
            <a:prstGeom prst="rightArrow">
              <a:avLst>
                <a:gd name="adj1" fmla="val 50000"/>
                <a:gd name="adj2" fmla="val 36141"/>
              </a:avLst>
            </a:prstGeom>
            <a:solidFill>
              <a:srgbClr val="FFFF00"/>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endParaRPr kumimoji="0" lang="en-GB" sz="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en-GB" sz="1400" b="0" i="0" u="none" strike="noStrike" cap="none" normalizeH="0" baseline="0" dirty="0" smtClean="0">
                  <a:ln>
                    <a:noFill/>
                  </a:ln>
                  <a:solidFill>
                    <a:schemeClr val="tx1"/>
                  </a:solidFill>
                  <a:effectLst/>
                  <a:latin typeface="Arial" pitchFamily="34" charset="0"/>
                  <a:cs typeface="Arial" pitchFamily="34" charset="0"/>
                </a:rPr>
                <a:t>Evaluate</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28" name="AutoShape 5"/>
            <p:cNvSpPr>
              <a:spLocks noChangeArrowheads="1"/>
            </p:cNvSpPr>
            <p:nvPr/>
          </p:nvSpPr>
          <p:spPr bwMode="auto">
            <a:xfrm rot="2158637">
              <a:off x="3432473" y="5132857"/>
              <a:ext cx="1206019" cy="958273"/>
            </a:xfrm>
            <a:prstGeom prst="rightArrow">
              <a:avLst>
                <a:gd name="adj1" fmla="val 50000"/>
                <a:gd name="adj2" fmla="val 36141"/>
              </a:avLst>
            </a:prstGeom>
            <a:solidFill>
              <a:srgbClr val="FFFF00"/>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GB" sz="1400" b="0" i="0" u="none" strike="noStrike" cap="none" normalizeH="0" baseline="0" dirty="0" smtClean="0">
                  <a:ln>
                    <a:noFill/>
                  </a:ln>
                  <a:solidFill>
                    <a:schemeClr val="tx1"/>
                  </a:solidFill>
                  <a:effectLst/>
                  <a:latin typeface="Arial" pitchFamily="34" charset="0"/>
                  <a:cs typeface="Arial" pitchFamily="34" charset="0"/>
                </a:rPr>
                <a:t>Formulate new goal</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29" name="Curved Down Arrow 28"/>
            <p:cNvSpPr/>
            <p:nvPr/>
          </p:nvSpPr>
          <p:spPr>
            <a:xfrm rot="19620863" flipH="1">
              <a:off x="3449625" y="4366822"/>
              <a:ext cx="1393087" cy="608519"/>
            </a:xfrm>
            <a:prstGeom prst="curved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0" name="5-Point Star 29"/>
            <p:cNvSpPr/>
            <p:nvPr/>
          </p:nvSpPr>
          <p:spPr>
            <a:xfrm rot="20638782">
              <a:off x="4615290" y="4227321"/>
              <a:ext cx="648072" cy="576064"/>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AutoShape 4"/>
            <p:cNvSpPr>
              <a:spLocks noChangeArrowheads="1"/>
            </p:cNvSpPr>
            <p:nvPr/>
          </p:nvSpPr>
          <p:spPr bwMode="auto">
            <a:xfrm rot="21576483">
              <a:off x="4499861" y="5376836"/>
              <a:ext cx="1224600" cy="958274"/>
            </a:xfrm>
            <a:prstGeom prst="rightArrow">
              <a:avLst>
                <a:gd name="adj1" fmla="val 50000"/>
                <a:gd name="adj2" fmla="val 36141"/>
              </a:avLst>
            </a:prstGeom>
            <a:solidFill>
              <a:srgbClr val="FFFF00"/>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endParaRPr kumimoji="0" lang="en-GB" sz="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en-GB" sz="1400" b="0" i="0" u="none" strike="noStrike" cap="none" normalizeH="0" baseline="0" dirty="0" smtClean="0">
                  <a:ln>
                    <a:noFill/>
                  </a:ln>
                  <a:solidFill>
                    <a:schemeClr val="tx1"/>
                  </a:solidFill>
                  <a:effectLst/>
                  <a:latin typeface="Arial" pitchFamily="34" charset="0"/>
                  <a:cs typeface="Arial" pitchFamily="34" charset="0"/>
                </a:rPr>
                <a:t>Implement</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grpSp>
      <p:sp>
        <p:nvSpPr>
          <p:cNvPr id="36" name="TextBox 35"/>
          <p:cNvSpPr txBox="1"/>
          <p:nvPr/>
        </p:nvSpPr>
        <p:spPr>
          <a:xfrm>
            <a:off x="683568" y="404664"/>
            <a:ext cx="6480720" cy="523220"/>
          </a:xfrm>
          <a:prstGeom prst="rect">
            <a:avLst/>
          </a:prstGeom>
          <a:noFill/>
        </p:spPr>
        <p:txBody>
          <a:bodyPr wrap="square" rtlCol="0">
            <a:spAutoFit/>
          </a:bodyPr>
          <a:lstStyle/>
          <a:p>
            <a:r>
              <a:rPr lang="en-GB" sz="2800" b="1" dirty="0" smtClean="0"/>
              <a:t>The car importer example</a:t>
            </a:r>
            <a:endParaRPr lang="en-GB" sz="2800" b="1" dirty="0"/>
          </a:p>
        </p:txBody>
      </p:sp>
      <p:sp>
        <p:nvSpPr>
          <p:cNvPr id="32" name="Footer Placeholder 1"/>
          <p:cNvSpPr>
            <a:spLocks noGrp="1"/>
          </p:cNvSpPr>
          <p:nvPr>
            <p:ph type="ftr" sz="quarter" idx="11"/>
          </p:nvPr>
        </p:nvSpPr>
        <p:spPr>
          <a:xfrm>
            <a:off x="899592" y="6356350"/>
            <a:ext cx="6984776" cy="365125"/>
          </a:xfrm>
        </p:spPr>
        <p:txBody>
          <a:bodyPr/>
          <a:lstStyle/>
          <a:p>
            <a:pPr algn="l"/>
            <a:r>
              <a:rPr lang="en-GB" dirty="0" smtClean="0"/>
              <a:t>© John Hayes (2014),  </a:t>
            </a:r>
            <a:r>
              <a:rPr lang="en-GB" i="1" dirty="0" smtClean="0"/>
              <a:t>The Theory and Practice of Change Management</a:t>
            </a:r>
            <a:r>
              <a:rPr lang="en-GB" dirty="0" smtClean="0"/>
              <a:t>, 4th ed.</a:t>
            </a:r>
            <a:endParaRPr lang="en-GB" dirty="0"/>
          </a:p>
        </p:txBody>
      </p:sp>
    </p:spTree>
    <p:custDataLst>
      <p:tags r:id="rId1"/>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83568" y="404664"/>
            <a:ext cx="7992888" cy="523220"/>
          </a:xfrm>
          <a:prstGeom prst="rect">
            <a:avLst/>
          </a:prstGeom>
          <a:noFill/>
        </p:spPr>
        <p:txBody>
          <a:bodyPr wrap="square" rtlCol="0">
            <a:spAutoFit/>
          </a:bodyPr>
          <a:lstStyle/>
          <a:p>
            <a:r>
              <a:rPr lang="en-GB" sz="2800" b="1" dirty="0" smtClean="0"/>
              <a:t>Direction of change: </a:t>
            </a:r>
            <a:r>
              <a:rPr lang="en-GB" sz="2800" b="1" dirty="0" smtClean="0">
                <a:solidFill>
                  <a:srgbClr val="C00000"/>
                </a:solidFill>
              </a:rPr>
              <a:t>Predetermined trajectories</a:t>
            </a:r>
            <a:endParaRPr lang="en-GB" sz="2800" dirty="0">
              <a:solidFill>
                <a:srgbClr val="C00000"/>
              </a:solidFill>
            </a:endParaRPr>
          </a:p>
        </p:txBody>
      </p:sp>
      <p:grpSp>
        <p:nvGrpSpPr>
          <p:cNvPr id="2" name="Group 28"/>
          <p:cNvGrpSpPr/>
          <p:nvPr>
            <p:custDataLst>
              <p:tags r:id="rId2"/>
            </p:custDataLst>
          </p:nvPr>
        </p:nvGrpSpPr>
        <p:grpSpPr>
          <a:xfrm>
            <a:off x="683568" y="932527"/>
            <a:ext cx="7992888" cy="3727360"/>
            <a:chOff x="683568" y="932527"/>
            <a:chExt cx="7992888" cy="3727360"/>
          </a:xfrm>
        </p:grpSpPr>
        <p:sp>
          <p:nvSpPr>
            <p:cNvPr id="16" name="TextBox 15"/>
            <p:cNvSpPr txBox="1"/>
            <p:nvPr/>
          </p:nvSpPr>
          <p:spPr>
            <a:xfrm>
              <a:off x="683568" y="932527"/>
              <a:ext cx="7992888" cy="769441"/>
            </a:xfrm>
            <a:prstGeom prst="rect">
              <a:avLst/>
            </a:prstGeom>
            <a:noFill/>
          </p:spPr>
          <p:txBody>
            <a:bodyPr wrap="square" rtlCol="0">
              <a:spAutoFit/>
            </a:bodyPr>
            <a:lstStyle/>
            <a:p>
              <a:r>
                <a:rPr lang="en-GB" sz="2200" dirty="0"/>
                <a:t>L</a:t>
              </a:r>
              <a:r>
                <a:rPr lang="en-GB" sz="2200" dirty="0" smtClean="0"/>
                <a:t>ife cycle and evolutionary theories present change as a prescribed process that unfolds over time in a pre-specified direction.</a:t>
              </a:r>
              <a:endParaRPr lang="en-GB" sz="2200" dirty="0"/>
            </a:p>
          </p:txBody>
        </p:sp>
        <p:grpSp>
          <p:nvGrpSpPr>
            <p:cNvPr id="3" name="Group 16"/>
            <p:cNvGrpSpPr/>
            <p:nvPr/>
          </p:nvGrpSpPr>
          <p:grpSpPr>
            <a:xfrm>
              <a:off x="1475656" y="1772816"/>
              <a:ext cx="6480720" cy="2887071"/>
              <a:chOff x="1963711" y="1916832"/>
              <a:chExt cx="7200800" cy="3247111"/>
            </a:xfrm>
          </p:grpSpPr>
          <p:grpSp>
            <p:nvGrpSpPr>
              <p:cNvPr id="4" name="Group 19"/>
              <p:cNvGrpSpPr/>
              <p:nvPr/>
            </p:nvGrpSpPr>
            <p:grpSpPr>
              <a:xfrm>
                <a:off x="1963711" y="2050047"/>
                <a:ext cx="7200800" cy="3113896"/>
                <a:chOff x="1963711" y="2050047"/>
                <a:chExt cx="7200800" cy="3113896"/>
              </a:xfrm>
            </p:grpSpPr>
            <p:sp>
              <p:nvSpPr>
                <p:cNvPr id="20" name="Text Box 5"/>
                <p:cNvSpPr txBox="1">
                  <a:spLocks noChangeArrowheads="1"/>
                </p:cNvSpPr>
                <p:nvPr/>
              </p:nvSpPr>
              <p:spPr bwMode="auto">
                <a:xfrm>
                  <a:off x="2866762" y="4077072"/>
                  <a:ext cx="1545221" cy="4387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GB" sz="1400" b="1" i="0" u="none" strike="noStrike" cap="none" normalizeH="0" baseline="0" dirty="0" smtClean="0">
                      <a:ln>
                        <a:noFill/>
                      </a:ln>
                      <a:solidFill>
                        <a:schemeClr val="tx1"/>
                      </a:solidFill>
                      <a:effectLst/>
                      <a:latin typeface="Arial" pitchFamily="34" charset="0"/>
                      <a:cs typeface="Arial" pitchFamily="34" charset="0"/>
                    </a:rPr>
                    <a:t>Expansion</a:t>
                  </a:r>
                  <a:r>
                    <a:rPr kumimoji="0" lang="en-GB" sz="1100" b="1" i="0" u="none" strike="noStrike" cap="none" normalizeH="0" baseline="0" dirty="0" smtClean="0">
                      <a:ln>
                        <a:noFill/>
                      </a:ln>
                      <a:solidFill>
                        <a:schemeClr val="tx1"/>
                      </a:solidFill>
                      <a:effectLst/>
                      <a:latin typeface="Times New Roman" pitchFamily="18" charset="0"/>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1" name="Text Box 6"/>
                <p:cNvSpPr txBox="1">
                  <a:spLocks noChangeArrowheads="1"/>
                </p:cNvSpPr>
                <p:nvPr/>
              </p:nvSpPr>
              <p:spPr bwMode="auto">
                <a:xfrm>
                  <a:off x="4051943" y="3034081"/>
                  <a:ext cx="1969399" cy="39491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GB" sz="1400" b="1" i="0" u="none" strike="noStrike" cap="none" normalizeH="0" baseline="0" dirty="0" smtClean="0">
                      <a:ln>
                        <a:noFill/>
                      </a:ln>
                      <a:solidFill>
                        <a:schemeClr val="tx1"/>
                      </a:solidFill>
                      <a:effectLst/>
                      <a:latin typeface="Arial" pitchFamily="34" charset="0"/>
                      <a:cs typeface="Arial" pitchFamily="34" charset="0"/>
                    </a:rPr>
                    <a:t>Consolidation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2" name="Text Box 7"/>
                <p:cNvSpPr txBox="1">
                  <a:spLocks noChangeArrowheads="1"/>
                </p:cNvSpPr>
                <p:nvPr/>
              </p:nvSpPr>
              <p:spPr bwMode="auto">
                <a:xfrm>
                  <a:off x="4772023" y="2492896"/>
                  <a:ext cx="1753060" cy="3600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GB" sz="1400" b="1" i="0" u="none" strike="noStrike" cap="none" normalizeH="0" baseline="0" dirty="0" smtClean="0">
                      <a:ln>
                        <a:noFill/>
                      </a:ln>
                      <a:solidFill>
                        <a:schemeClr val="tx1"/>
                      </a:solidFill>
                      <a:effectLst/>
                      <a:latin typeface="Arial" pitchFamily="34" charset="0"/>
                      <a:cs typeface="Arial" pitchFamily="34" charset="0"/>
                    </a:rPr>
                    <a:t>Diversification</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23" name="Text Box 8"/>
                <p:cNvSpPr txBox="1">
                  <a:spLocks noChangeArrowheads="1"/>
                </p:cNvSpPr>
                <p:nvPr/>
              </p:nvSpPr>
              <p:spPr bwMode="auto">
                <a:xfrm>
                  <a:off x="5564111" y="2050047"/>
                  <a:ext cx="2172831" cy="51485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457200" marR="0" lvl="1" indent="0" algn="l" defTabSz="914400" rtl="0" eaLnBrk="1" fontAlgn="base" latinLnBrk="0" hangingPunct="1">
                    <a:lnSpc>
                      <a:spcPct val="100000"/>
                    </a:lnSpc>
                    <a:spcBef>
                      <a:spcPct val="0"/>
                    </a:spcBef>
                    <a:spcAft>
                      <a:spcPts val="1000"/>
                    </a:spcAft>
                    <a:buClrTx/>
                    <a:buSzTx/>
                    <a:buFontTx/>
                    <a:buNone/>
                    <a:tabLst/>
                  </a:pPr>
                  <a:r>
                    <a:rPr kumimoji="0" lang="en-GB" sz="1400" b="1" i="0" u="none" strike="noStrike" cap="none" normalizeH="0" baseline="0" dirty="0" smtClean="0">
                      <a:ln>
                        <a:noFill/>
                      </a:ln>
                      <a:solidFill>
                        <a:schemeClr val="tx1"/>
                      </a:solidFill>
                      <a:effectLst/>
                      <a:latin typeface="Arial" pitchFamily="34" charset="0"/>
                      <a:cs typeface="Arial" pitchFamily="34" charset="0"/>
                    </a:rPr>
                    <a:t>Integration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4" name="Text Box 9"/>
                <p:cNvSpPr txBox="1">
                  <a:spLocks noChangeArrowheads="1"/>
                </p:cNvSpPr>
                <p:nvPr/>
              </p:nvSpPr>
              <p:spPr bwMode="auto">
                <a:xfrm>
                  <a:off x="1963711" y="4681263"/>
                  <a:ext cx="2454174" cy="482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457200" marR="0" lvl="1" indent="0" algn="l" defTabSz="914400" rtl="0" eaLnBrk="1" fontAlgn="base" latinLnBrk="0" hangingPunct="1">
                    <a:lnSpc>
                      <a:spcPct val="100000"/>
                    </a:lnSpc>
                    <a:spcBef>
                      <a:spcPct val="0"/>
                    </a:spcBef>
                    <a:spcAft>
                      <a:spcPct val="0"/>
                    </a:spcAft>
                    <a:buClrTx/>
                    <a:buSzTx/>
                    <a:tabLst/>
                  </a:pPr>
                  <a:r>
                    <a:rPr kumimoji="0" lang="en-GB" sz="1400" b="1" i="0" u="none" strike="noStrike" cap="none" normalizeH="0" baseline="0" dirty="0" smtClean="0">
                      <a:ln>
                        <a:noFill/>
                      </a:ln>
                      <a:solidFill>
                        <a:schemeClr val="tx1"/>
                      </a:solidFill>
                      <a:effectLst/>
                      <a:latin typeface="Arial" pitchFamily="34" charset="0"/>
                      <a:cs typeface="Arial" pitchFamily="34" charset="0"/>
                    </a:rPr>
                    <a:t>New venture</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25" name="Text Box 10"/>
                <p:cNvSpPr txBox="1">
                  <a:spLocks noChangeArrowheads="1"/>
                </p:cNvSpPr>
                <p:nvPr/>
              </p:nvSpPr>
              <p:spPr bwMode="auto">
                <a:xfrm>
                  <a:off x="3331863" y="3501008"/>
                  <a:ext cx="2298354" cy="4387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GB" sz="1400" b="1" i="0" u="none" strike="noStrike" cap="none" normalizeH="0" baseline="0" dirty="0" smtClean="0">
                      <a:ln>
                        <a:noFill/>
                      </a:ln>
                      <a:solidFill>
                        <a:schemeClr val="tx1"/>
                      </a:solidFill>
                      <a:effectLst/>
                      <a:latin typeface="Arial" pitchFamily="34" charset="0"/>
                      <a:cs typeface="Arial" pitchFamily="34" charset="0"/>
                    </a:rPr>
                    <a:t>Professionalization</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26" name="Text Box 11"/>
                <p:cNvSpPr txBox="1">
                  <a:spLocks noChangeArrowheads="1"/>
                </p:cNvSpPr>
                <p:nvPr/>
              </p:nvSpPr>
              <p:spPr bwMode="auto">
                <a:xfrm>
                  <a:off x="7034963" y="2424263"/>
                  <a:ext cx="2129548" cy="71670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buClrTx/>
                    <a:buSzTx/>
                    <a:buFontTx/>
                    <a:buNone/>
                    <a:tabLst/>
                  </a:pPr>
                  <a:r>
                    <a:rPr kumimoji="0" lang="en-GB" sz="1400" b="1" i="0" u="none" strike="noStrike" cap="none" normalizeH="0" baseline="0" dirty="0" smtClean="0">
                      <a:ln>
                        <a:noFill/>
                      </a:ln>
                      <a:solidFill>
                        <a:schemeClr val="tx1"/>
                      </a:solidFill>
                      <a:effectLst/>
                      <a:latin typeface="Arial" pitchFamily="34" charset="0"/>
                      <a:cs typeface="Arial" pitchFamily="34" charset="0"/>
                    </a:rPr>
                    <a:t>Decline</a:t>
                  </a:r>
                </a:p>
                <a:p>
                  <a:pPr marL="0" marR="0" lvl="0" indent="0" algn="ctr" defTabSz="914400" rtl="0" eaLnBrk="1" fontAlgn="base" latinLnBrk="0" hangingPunct="1">
                    <a:lnSpc>
                      <a:spcPct val="100000"/>
                    </a:lnSpc>
                    <a:spcBef>
                      <a:spcPct val="0"/>
                    </a:spcBef>
                    <a:buClrTx/>
                    <a:buSzTx/>
                    <a:buFontTx/>
                    <a:buNone/>
                    <a:tabLst/>
                  </a:pPr>
                  <a:r>
                    <a:rPr kumimoji="0" lang="en-GB" sz="1400" i="0" u="none" strike="noStrike" cap="none" normalizeH="0" baseline="0" dirty="0" smtClean="0">
                      <a:ln>
                        <a:noFill/>
                      </a:ln>
                      <a:solidFill>
                        <a:schemeClr val="tx1"/>
                      </a:solidFill>
                      <a:effectLst/>
                      <a:latin typeface="Arial" pitchFamily="34" charset="0"/>
                      <a:cs typeface="Arial" pitchFamily="34" charset="0"/>
                    </a:rPr>
                    <a:t> (or revitalization</a:t>
                  </a:r>
                  <a:r>
                    <a:rPr kumimoji="0" lang="en-GB" sz="1100" i="0" u="none" strike="noStrike" cap="none" normalizeH="0" baseline="0" dirty="0" smtClean="0">
                      <a:ln>
                        <a:noFill/>
                      </a:ln>
                      <a:solidFill>
                        <a:schemeClr val="tx1"/>
                      </a:solidFill>
                      <a:effectLst/>
                      <a:latin typeface="Arial" pitchFamily="34" charset="0"/>
                      <a:cs typeface="Arial" pitchFamily="34" charset="0"/>
                    </a:rPr>
                    <a:t>)</a:t>
                  </a:r>
                  <a:endParaRPr kumimoji="0" lang="en-US" sz="1600" i="0" u="none" strike="noStrike" cap="none" normalizeH="0" baseline="0" dirty="0" smtClean="0">
                    <a:ln>
                      <a:noFill/>
                    </a:ln>
                    <a:solidFill>
                      <a:schemeClr val="tx1"/>
                    </a:solidFill>
                    <a:effectLst/>
                    <a:latin typeface="Arial" pitchFamily="34" charset="0"/>
                    <a:cs typeface="Arial" pitchFamily="34" charset="0"/>
                  </a:endParaRPr>
                </a:p>
              </p:txBody>
            </p:sp>
          </p:grpSp>
          <p:sp>
            <p:nvSpPr>
              <p:cNvPr id="19" name="Freeform 18"/>
              <p:cNvSpPr/>
              <p:nvPr/>
            </p:nvSpPr>
            <p:spPr>
              <a:xfrm>
                <a:off x="2323751" y="1916832"/>
                <a:ext cx="5914103" cy="2858729"/>
              </a:xfrm>
              <a:custGeom>
                <a:avLst/>
                <a:gdLst>
                  <a:gd name="connsiteX0" fmla="*/ 0 w 5914103"/>
                  <a:gd name="connsiteY0" fmla="*/ 2858729 h 2858729"/>
                  <a:gd name="connsiteX1" fmla="*/ 1224116 w 5914103"/>
                  <a:gd name="connsiteY1" fmla="*/ 1428135 h 2858729"/>
                  <a:gd name="connsiteX2" fmla="*/ 2757948 w 5914103"/>
                  <a:gd name="connsiteY2" fmla="*/ 425245 h 2858729"/>
                  <a:gd name="connsiteX3" fmla="*/ 4321277 w 5914103"/>
                  <a:gd name="connsiteY3" fmla="*/ 56535 h 2858729"/>
                  <a:gd name="connsiteX4" fmla="*/ 5117690 w 5914103"/>
                  <a:gd name="connsiteY4" fmla="*/ 86032 h 2858729"/>
                  <a:gd name="connsiteX5" fmla="*/ 5796116 w 5914103"/>
                  <a:gd name="connsiteY5" fmla="*/ 454742 h 2858729"/>
                  <a:gd name="connsiteX6" fmla="*/ 5825612 w 5914103"/>
                  <a:gd name="connsiteY6" fmla="*/ 528484 h 2858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14103" h="2858729">
                    <a:moveTo>
                      <a:pt x="0" y="2858729"/>
                    </a:moveTo>
                    <a:cubicBezTo>
                      <a:pt x="382229" y="2346222"/>
                      <a:pt x="764458" y="1833716"/>
                      <a:pt x="1224116" y="1428135"/>
                    </a:cubicBezTo>
                    <a:cubicBezTo>
                      <a:pt x="1683774" y="1022554"/>
                      <a:pt x="2241755" y="653845"/>
                      <a:pt x="2757948" y="425245"/>
                    </a:cubicBezTo>
                    <a:cubicBezTo>
                      <a:pt x="3274141" y="196645"/>
                      <a:pt x="3927987" y="113070"/>
                      <a:pt x="4321277" y="56535"/>
                    </a:cubicBezTo>
                    <a:cubicBezTo>
                      <a:pt x="4714567" y="0"/>
                      <a:pt x="4871884" y="19664"/>
                      <a:pt x="5117690" y="86032"/>
                    </a:cubicBezTo>
                    <a:cubicBezTo>
                      <a:pt x="5363496" y="152400"/>
                      <a:pt x="5678129" y="381000"/>
                      <a:pt x="5796116" y="454742"/>
                    </a:cubicBezTo>
                    <a:cubicBezTo>
                      <a:pt x="5914103" y="528484"/>
                      <a:pt x="5869857" y="528484"/>
                      <a:pt x="5825612" y="528484"/>
                    </a:cubicBezTo>
                  </a:path>
                </a:pathLst>
              </a:custGeom>
              <a:ln w="111125">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sp>
        <p:nvSpPr>
          <p:cNvPr id="27" name="TextBox 26"/>
          <p:cNvSpPr txBox="1"/>
          <p:nvPr/>
        </p:nvSpPr>
        <p:spPr>
          <a:xfrm>
            <a:off x="827584" y="4725144"/>
            <a:ext cx="4392488" cy="1015663"/>
          </a:xfrm>
          <a:prstGeom prst="rect">
            <a:avLst/>
          </a:prstGeom>
          <a:noFill/>
        </p:spPr>
        <p:txBody>
          <a:bodyPr wrap="square" rtlCol="0">
            <a:spAutoFit/>
          </a:bodyPr>
          <a:lstStyle/>
          <a:p>
            <a:r>
              <a:rPr lang="en-GB" sz="2000" dirty="0" smtClean="0"/>
              <a:t>The process is constrained by some immanent (inherent) code or by factors external to the immediate system.</a:t>
            </a:r>
            <a:endParaRPr lang="en-GB" sz="2000" dirty="0"/>
          </a:p>
        </p:txBody>
      </p:sp>
      <p:pic>
        <p:nvPicPr>
          <p:cNvPr id="28" name="Picture 4" descr="http://macmillan.captureweb.co.uk/assets/thumbnails/171/3/24d6268d2f0a6200c4a51024927eda65.jpg"/>
          <p:cNvPicPr>
            <a:picLocks noChangeAspect="1" noChangeArrowheads="1"/>
          </p:cNvPicPr>
          <p:nvPr>
            <p:custDataLst>
              <p:tags r:id="rId3"/>
            </p:custDataLst>
          </p:nvPr>
        </p:nvPicPr>
        <p:blipFill>
          <a:blip r:embed="rId7" cstate="print"/>
          <a:srcRect l="2789" t="2832" r="2386" b="6535"/>
          <a:stretch>
            <a:fillRect/>
          </a:stretch>
        </p:blipFill>
        <p:spPr bwMode="auto">
          <a:xfrm>
            <a:off x="5220072" y="3212976"/>
            <a:ext cx="2448273" cy="2448272"/>
          </a:xfrm>
          <a:prstGeom prst="rect">
            <a:avLst/>
          </a:prstGeom>
          <a:noFill/>
        </p:spPr>
      </p:pic>
      <p:pic>
        <p:nvPicPr>
          <p:cNvPr id="29" name="grid-item_A_67579" descr="http://macmillan.captureweb.co.uk/assets/thumbnails/226/3/7fda7c9255dfbb673f8800e5080247a3.jpg"/>
          <p:cNvPicPr/>
          <p:nvPr>
            <p:custDataLst>
              <p:tags r:id="rId4"/>
            </p:custDataLst>
          </p:nvPr>
        </p:nvPicPr>
        <p:blipFill>
          <a:blip r:embed="rId8" cstate="print"/>
          <a:srcRect b="32432"/>
          <a:stretch>
            <a:fillRect/>
          </a:stretch>
        </p:blipFill>
        <p:spPr bwMode="auto">
          <a:xfrm>
            <a:off x="755576" y="2132856"/>
            <a:ext cx="1828800" cy="952500"/>
          </a:xfrm>
          <a:prstGeom prst="rect">
            <a:avLst/>
          </a:prstGeom>
          <a:noFill/>
          <a:ln w="9525">
            <a:noFill/>
            <a:miter lim="800000"/>
            <a:headEnd/>
            <a:tailEnd/>
          </a:ln>
        </p:spPr>
      </p:pic>
      <p:sp>
        <p:nvSpPr>
          <p:cNvPr id="30" name="Rectangle 29"/>
          <p:cNvSpPr/>
          <p:nvPr/>
        </p:nvSpPr>
        <p:spPr>
          <a:xfrm>
            <a:off x="683568" y="3028310"/>
            <a:ext cx="2574032" cy="184666"/>
          </a:xfrm>
          <a:prstGeom prst="rect">
            <a:avLst/>
          </a:prstGeom>
        </p:spPr>
        <p:txBody>
          <a:bodyPr wrap="square">
            <a:spAutoFit/>
          </a:bodyPr>
          <a:lstStyle/>
          <a:p>
            <a:r>
              <a:rPr lang="en-GB" sz="600" dirty="0" smtClean="0"/>
              <a:t>© Macmillan Australia/Primary Library/Richard Morden</a:t>
            </a:r>
            <a:endParaRPr lang="en-GB" sz="600" dirty="0"/>
          </a:p>
        </p:txBody>
      </p:sp>
      <p:sp>
        <p:nvSpPr>
          <p:cNvPr id="33" name="Rectangle 32"/>
          <p:cNvSpPr/>
          <p:nvPr/>
        </p:nvSpPr>
        <p:spPr>
          <a:xfrm>
            <a:off x="6821383" y="5620598"/>
            <a:ext cx="990977" cy="184666"/>
          </a:xfrm>
          <a:prstGeom prst="rect">
            <a:avLst/>
          </a:prstGeom>
        </p:spPr>
        <p:txBody>
          <a:bodyPr wrap="none">
            <a:spAutoFit/>
          </a:bodyPr>
          <a:lstStyle/>
          <a:p>
            <a:r>
              <a:rPr lang="en-GB" sz="600" dirty="0" smtClean="0"/>
              <a:t>© Macmillan South Africa</a:t>
            </a:r>
            <a:endParaRPr lang="en-GB" sz="600" dirty="0"/>
          </a:p>
        </p:txBody>
      </p:sp>
      <p:sp>
        <p:nvSpPr>
          <p:cNvPr id="32" name="Footer Placeholder 1"/>
          <p:cNvSpPr>
            <a:spLocks noGrp="1"/>
          </p:cNvSpPr>
          <p:nvPr>
            <p:ph type="ftr" sz="quarter" idx="11"/>
          </p:nvPr>
        </p:nvSpPr>
        <p:spPr>
          <a:xfrm>
            <a:off x="899592" y="6356350"/>
            <a:ext cx="6984776" cy="365125"/>
          </a:xfrm>
        </p:spPr>
        <p:txBody>
          <a:bodyPr/>
          <a:lstStyle/>
          <a:p>
            <a:pPr algn="l"/>
            <a:r>
              <a:rPr lang="en-GB" dirty="0" smtClean="0"/>
              <a:t>© John Hayes (2014),  </a:t>
            </a:r>
            <a:r>
              <a:rPr lang="en-GB" i="1" dirty="0" smtClean="0"/>
              <a:t>The Theory and Practice of Change Management</a:t>
            </a:r>
            <a:r>
              <a:rPr lang="en-GB" dirty="0" smtClean="0"/>
              <a:t>, 4th ed.</a:t>
            </a:r>
            <a:endParaRPr lang="en-GB"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 calcmode="lin" valueType="num">
                                      <p:cBhvr additive="base">
                                        <p:cTn id="7"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3568" y="404664"/>
            <a:ext cx="7704856" cy="523220"/>
          </a:xfrm>
          <a:prstGeom prst="rect">
            <a:avLst/>
          </a:prstGeom>
          <a:noFill/>
        </p:spPr>
        <p:txBody>
          <a:bodyPr wrap="square" rtlCol="0">
            <a:spAutoFit/>
          </a:bodyPr>
          <a:lstStyle/>
          <a:p>
            <a:r>
              <a:rPr lang="en-GB" sz="2800" b="1" dirty="0" smtClean="0"/>
              <a:t>Direction of change: </a:t>
            </a:r>
            <a:r>
              <a:rPr lang="en-GB" sz="2800" b="1" dirty="0" smtClean="0">
                <a:solidFill>
                  <a:srgbClr val="C00000"/>
                </a:solidFill>
              </a:rPr>
              <a:t>Constructed trajectories</a:t>
            </a:r>
            <a:endParaRPr lang="en-GB" sz="2800" dirty="0">
              <a:solidFill>
                <a:srgbClr val="C00000"/>
              </a:solidFill>
            </a:endParaRPr>
          </a:p>
        </p:txBody>
      </p:sp>
      <p:sp>
        <p:nvSpPr>
          <p:cNvPr id="4" name="TextBox 3"/>
          <p:cNvSpPr txBox="1"/>
          <p:nvPr/>
        </p:nvSpPr>
        <p:spPr>
          <a:xfrm>
            <a:off x="683568" y="985952"/>
            <a:ext cx="7560840" cy="1446550"/>
          </a:xfrm>
          <a:prstGeom prst="rect">
            <a:avLst/>
          </a:prstGeom>
          <a:noFill/>
        </p:spPr>
        <p:txBody>
          <a:bodyPr wrap="square" rtlCol="0">
            <a:spAutoFit/>
          </a:bodyPr>
          <a:lstStyle/>
          <a:p>
            <a:r>
              <a:rPr lang="en-GB" sz="2200" dirty="0" smtClean="0"/>
              <a:t>Teleological and dialectical theories view change trajectories as constructed in the sense that goals, and the steps taken to achieve goals, can be changed at the will of (at least some of) those involved in the process.</a:t>
            </a:r>
            <a:endParaRPr lang="en-GB" sz="2200" dirty="0"/>
          </a:p>
        </p:txBody>
      </p:sp>
      <p:sp>
        <p:nvSpPr>
          <p:cNvPr id="5" name="Slide Number Placeholder 4"/>
          <p:cNvSpPr>
            <a:spLocks noGrp="1"/>
          </p:cNvSpPr>
          <p:nvPr>
            <p:ph type="sldNum" sz="quarter" idx="12"/>
          </p:nvPr>
        </p:nvSpPr>
        <p:spPr/>
        <p:txBody>
          <a:bodyPr/>
          <a:lstStyle/>
          <a:p>
            <a:fld id="{CF6DFCED-CE94-4DD6-90DC-FF9CDBE9A67F}" type="slidenum">
              <a:rPr lang="en-GB" smtClean="0"/>
              <a:pPr/>
              <a:t>13</a:t>
            </a:fld>
            <a:endParaRPr lang="en-GB"/>
          </a:p>
        </p:txBody>
      </p:sp>
      <p:pic>
        <p:nvPicPr>
          <p:cNvPr id="9" name="imageimg" descr="preview"/>
          <p:cNvPicPr/>
          <p:nvPr>
            <p:custDataLst>
              <p:tags r:id="rId2"/>
            </p:custDataLst>
          </p:nvPr>
        </p:nvPicPr>
        <p:blipFill>
          <a:blip r:embed="rId5" cstate="print"/>
          <a:srcRect/>
          <a:stretch>
            <a:fillRect/>
          </a:stretch>
        </p:blipFill>
        <p:spPr bwMode="auto">
          <a:xfrm>
            <a:off x="2843809" y="2628900"/>
            <a:ext cx="5112568" cy="3536404"/>
          </a:xfrm>
          <a:prstGeom prst="rect">
            <a:avLst/>
          </a:prstGeom>
          <a:noFill/>
          <a:ln w="9525">
            <a:noFill/>
            <a:miter lim="800000"/>
            <a:headEnd/>
            <a:tailEnd/>
          </a:ln>
        </p:spPr>
      </p:pic>
      <p:sp>
        <p:nvSpPr>
          <p:cNvPr id="8" name="TextBox 7"/>
          <p:cNvSpPr txBox="1"/>
          <p:nvPr/>
        </p:nvSpPr>
        <p:spPr>
          <a:xfrm>
            <a:off x="7020272" y="5661248"/>
            <a:ext cx="648072" cy="184666"/>
          </a:xfrm>
          <a:prstGeom prst="rect">
            <a:avLst/>
          </a:prstGeom>
          <a:noFill/>
        </p:spPr>
        <p:txBody>
          <a:bodyPr wrap="square" rtlCol="0">
            <a:spAutoFit/>
          </a:bodyPr>
          <a:lstStyle/>
          <a:p>
            <a:r>
              <a:rPr lang="en-GB" sz="600" dirty="0" smtClean="0">
                <a:solidFill>
                  <a:schemeClr val="bg1"/>
                </a:solidFill>
              </a:rPr>
              <a:t>© </a:t>
            </a:r>
            <a:r>
              <a:rPr lang="en-GB" sz="600" dirty="0" err="1" smtClean="0">
                <a:solidFill>
                  <a:schemeClr val="bg1"/>
                </a:solidFill>
              </a:rPr>
              <a:t>Thinkstock</a:t>
            </a:r>
            <a:endParaRPr lang="en-GB" sz="600" dirty="0" smtClean="0">
              <a:solidFill>
                <a:schemeClr val="bg1"/>
              </a:solidFill>
            </a:endParaRPr>
          </a:p>
        </p:txBody>
      </p:sp>
      <p:sp>
        <p:nvSpPr>
          <p:cNvPr id="11" name="Footer Placeholder 1"/>
          <p:cNvSpPr>
            <a:spLocks noGrp="1"/>
          </p:cNvSpPr>
          <p:nvPr>
            <p:ph type="ftr" sz="quarter" idx="11"/>
          </p:nvPr>
        </p:nvSpPr>
        <p:spPr>
          <a:xfrm>
            <a:off x="899592" y="6356350"/>
            <a:ext cx="6984776" cy="365125"/>
          </a:xfrm>
        </p:spPr>
        <p:txBody>
          <a:bodyPr/>
          <a:lstStyle/>
          <a:p>
            <a:pPr algn="l"/>
            <a:r>
              <a:rPr lang="en-GB" dirty="0" smtClean="0"/>
              <a:t>© John Hayes (2014),  </a:t>
            </a:r>
            <a:r>
              <a:rPr lang="en-GB" i="1" dirty="0" smtClean="0"/>
              <a:t>The Theory and Practice of Change Management</a:t>
            </a:r>
            <a:r>
              <a:rPr lang="en-GB" dirty="0" smtClean="0"/>
              <a:t>, 4th ed.</a:t>
            </a:r>
            <a:endParaRPr lang="en-GB" dirty="0"/>
          </a:p>
        </p:txBody>
      </p:sp>
    </p:spTree>
    <p:custDataLst>
      <p:tags r:id="rId1"/>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3568" y="404664"/>
            <a:ext cx="7704856" cy="523220"/>
          </a:xfrm>
          <a:prstGeom prst="rect">
            <a:avLst/>
          </a:prstGeom>
          <a:noFill/>
        </p:spPr>
        <p:txBody>
          <a:bodyPr wrap="square" rtlCol="0">
            <a:spAutoFit/>
          </a:bodyPr>
          <a:lstStyle/>
          <a:p>
            <a:r>
              <a:rPr lang="en-GB" sz="2800" b="1" dirty="0" smtClean="0"/>
              <a:t>Summary</a:t>
            </a:r>
            <a:endParaRPr lang="en-GB" sz="2800" dirty="0">
              <a:solidFill>
                <a:srgbClr val="C00000"/>
              </a:solidFill>
            </a:endParaRPr>
          </a:p>
        </p:txBody>
      </p:sp>
      <p:sp>
        <p:nvSpPr>
          <p:cNvPr id="4" name="TextBox 3"/>
          <p:cNvSpPr txBox="1"/>
          <p:nvPr/>
        </p:nvSpPr>
        <p:spPr>
          <a:xfrm>
            <a:off x="683568" y="1196752"/>
            <a:ext cx="7560840" cy="1200329"/>
          </a:xfrm>
          <a:prstGeom prst="rect">
            <a:avLst/>
          </a:prstGeom>
          <a:noFill/>
        </p:spPr>
        <p:txBody>
          <a:bodyPr wrap="square" rtlCol="0">
            <a:spAutoFit/>
          </a:bodyPr>
          <a:lstStyle/>
          <a:p>
            <a:r>
              <a:rPr lang="en-GB" sz="2400" dirty="0" smtClean="0"/>
              <a:t>While all process theories present change as involving a series of events, decisions and actions, they differ in terms of the degree to which:</a:t>
            </a:r>
          </a:p>
        </p:txBody>
      </p:sp>
      <p:sp>
        <p:nvSpPr>
          <p:cNvPr id="5" name="Slide Number Placeholder 4"/>
          <p:cNvSpPr>
            <a:spLocks noGrp="1"/>
          </p:cNvSpPr>
          <p:nvPr>
            <p:ph type="sldNum" sz="quarter" idx="12"/>
          </p:nvPr>
        </p:nvSpPr>
        <p:spPr/>
        <p:txBody>
          <a:bodyPr/>
          <a:lstStyle/>
          <a:p>
            <a:fld id="{CF6DFCED-CE94-4DD6-90DC-FF9CDBE9A67F}" type="slidenum">
              <a:rPr lang="en-GB" smtClean="0"/>
              <a:pPr/>
              <a:t>14</a:t>
            </a:fld>
            <a:endParaRPr lang="en-GB"/>
          </a:p>
        </p:txBody>
      </p:sp>
      <p:sp>
        <p:nvSpPr>
          <p:cNvPr id="8" name="TextBox 7"/>
          <p:cNvSpPr txBox="1"/>
          <p:nvPr/>
        </p:nvSpPr>
        <p:spPr>
          <a:xfrm>
            <a:off x="683568" y="2708920"/>
            <a:ext cx="7560840" cy="1107996"/>
          </a:xfrm>
          <a:prstGeom prst="rect">
            <a:avLst/>
          </a:prstGeom>
          <a:noFill/>
        </p:spPr>
        <p:txBody>
          <a:bodyPr wrap="square" rtlCol="0">
            <a:spAutoFit/>
          </a:bodyPr>
          <a:lstStyle/>
          <a:p>
            <a:pPr>
              <a:buFont typeface="Arial" pitchFamily="34" charset="0"/>
              <a:buChar char="•"/>
            </a:pPr>
            <a:r>
              <a:rPr lang="en-GB" sz="2400" dirty="0" smtClean="0"/>
              <a:t>  these events, decisions and actions follow a prescribed pattern</a:t>
            </a:r>
          </a:p>
          <a:p>
            <a:endParaRPr lang="en-GB" dirty="0"/>
          </a:p>
        </p:txBody>
      </p:sp>
      <p:sp>
        <p:nvSpPr>
          <p:cNvPr id="11" name="TextBox 10"/>
          <p:cNvSpPr txBox="1"/>
          <p:nvPr/>
        </p:nvSpPr>
        <p:spPr>
          <a:xfrm>
            <a:off x="683568" y="4005064"/>
            <a:ext cx="7560840" cy="1200329"/>
          </a:xfrm>
          <a:prstGeom prst="rect">
            <a:avLst/>
          </a:prstGeom>
          <a:noFill/>
        </p:spPr>
        <p:txBody>
          <a:bodyPr wrap="square" rtlCol="0">
            <a:spAutoFit/>
          </a:bodyPr>
          <a:lstStyle/>
          <a:p>
            <a:pPr>
              <a:buFont typeface="Arial" pitchFamily="34" charset="0"/>
              <a:buChar char="•"/>
            </a:pPr>
            <a:r>
              <a:rPr lang="en-GB" sz="2400" dirty="0" smtClean="0"/>
              <a:t>   the direction of change (the change trajectory) is predetermined or can be influenced by those involved in the process.</a:t>
            </a:r>
            <a:endParaRPr lang="en-GB" sz="2400" dirty="0"/>
          </a:p>
        </p:txBody>
      </p:sp>
      <p:sp>
        <p:nvSpPr>
          <p:cNvPr id="9" name="Footer Placeholder 1"/>
          <p:cNvSpPr>
            <a:spLocks noGrp="1"/>
          </p:cNvSpPr>
          <p:nvPr>
            <p:ph type="ftr" sz="quarter" idx="11"/>
          </p:nvPr>
        </p:nvSpPr>
        <p:spPr>
          <a:xfrm>
            <a:off x="899592" y="6356350"/>
            <a:ext cx="6984776" cy="365125"/>
          </a:xfrm>
        </p:spPr>
        <p:txBody>
          <a:bodyPr/>
          <a:lstStyle/>
          <a:p>
            <a:pPr algn="l"/>
            <a:r>
              <a:rPr lang="en-GB" dirty="0" smtClean="0"/>
              <a:t>© John Hayes (2014),  </a:t>
            </a:r>
            <a:r>
              <a:rPr lang="en-GB" i="1" dirty="0" smtClean="0"/>
              <a:t>The Theory and Practice of Change Management</a:t>
            </a:r>
            <a:r>
              <a:rPr lang="en-GB" dirty="0" smtClean="0"/>
              <a:t>, 4th ed.</a:t>
            </a:r>
            <a:endParaRPr lang="en-GB"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additive="base">
                                        <p:cTn id="1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bldP spid="11"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custDataLst>
              <p:tags r:id="rId2"/>
            </p:custDataLst>
          </p:nvPr>
        </p:nvGrpSpPr>
        <p:grpSpPr>
          <a:xfrm>
            <a:off x="2123728" y="2276872"/>
            <a:ext cx="4536504" cy="936332"/>
            <a:chOff x="1907704" y="2852936"/>
            <a:chExt cx="4536504" cy="936332"/>
          </a:xfrm>
        </p:grpSpPr>
        <p:sp>
          <p:nvSpPr>
            <p:cNvPr id="12" name="AutoShape 4"/>
            <p:cNvSpPr>
              <a:spLocks noChangeArrowheads="1"/>
            </p:cNvSpPr>
            <p:nvPr/>
          </p:nvSpPr>
          <p:spPr bwMode="auto">
            <a:xfrm>
              <a:off x="5377737" y="2853275"/>
              <a:ext cx="1066471" cy="935993"/>
            </a:xfrm>
            <a:prstGeom prst="rightArrow">
              <a:avLst>
                <a:gd name="adj1" fmla="val 50000"/>
                <a:gd name="adj2" fmla="val 36141"/>
              </a:avLst>
            </a:prstGeom>
            <a:ln>
              <a:headEnd/>
              <a:tailEnd/>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lang="en-GB" sz="2400" b="1" dirty="0">
                  <a:solidFill>
                    <a:schemeClr val="bg1"/>
                  </a:solidFill>
                  <a:latin typeface="Arial" pitchFamily="34" charset="0"/>
                  <a:cs typeface="Arial" pitchFamily="34" charset="0"/>
                </a:rPr>
                <a:t>D</a:t>
              </a:r>
              <a:endParaRPr kumimoji="0" lang="en-US" sz="2400" b="1" i="0" u="none" strike="noStrike" cap="none" normalizeH="0" baseline="0" dirty="0" smtClean="0">
                <a:ln>
                  <a:noFill/>
                </a:ln>
                <a:solidFill>
                  <a:schemeClr val="bg1"/>
                </a:solidFill>
                <a:effectLst/>
                <a:latin typeface="Arial" pitchFamily="34" charset="0"/>
                <a:cs typeface="Arial" pitchFamily="34" charset="0"/>
              </a:endParaRPr>
            </a:p>
          </p:txBody>
        </p:sp>
        <p:sp>
          <p:nvSpPr>
            <p:cNvPr id="13" name="AutoShape 5"/>
            <p:cNvSpPr>
              <a:spLocks noChangeArrowheads="1"/>
            </p:cNvSpPr>
            <p:nvPr/>
          </p:nvSpPr>
          <p:spPr bwMode="auto">
            <a:xfrm>
              <a:off x="4223142" y="2853275"/>
              <a:ext cx="1051697" cy="935993"/>
            </a:xfrm>
            <a:prstGeom prst="rightArrow">
              <a:avLst>
                <a:gd name="adj1" fmla="val 50000"/>
                <a:gd name="adj2" fmla="val 36141"/>
              </a:avLst>
            </a:prstGeom>
            <a:ln>
              <a:headEnd/>
              <a:tailEnd/>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GB" sz="2400" b="1" i="0" u="none" strike="noStrike" cap="none" normalizeH="0" baseline="0" dirty="0" smtClean="0">
                  <a:ln>
                    <a:noFill/>
                  </a:ln>
                  <a:solidFill>
                    <a:schemeClr val="bg1"/>
                  </a:solidFill>
                  <a:effectLst/>
                  <a:latin typeface="Arial" pitchFamily="34" charset="0"/>
                  <a:cs typeface="Arial" pitchFamily="34" charset="0"/>
                </a:rPr>
                <a:t>C</a:t>
              </a:r>
              <a:endParaRPr kumimoji="0" lang="en-US" sz="2400" b="1" i="0" u="none" strike="noStrike" cap="none" normalizeH="0" baseline="0" dirty="0" smtClean="0">
                <a:ln>
                  <a:noFill/>
                </a:ln>
                <a:solidFill>
                  <a:schemeClr val="bg1"/>
                </a:solidFill>
                <a:effectLst/>
                <a:latin typeface="Arial" pitchFamily="34" charset="0"/>
                <a:cs typeface="Arial" pitchFamily="34" charset="0"/>
              </a:endParaRPr>
            </a:p>
          </p:txBody>
        </p:sp>
        <p:sp>
          <p:nvSpPr>
            <p:cNvPr id="14" name="AutoShape 6"/>
            <p:cNvSpPr>
              <a:spLocks noChangeArrowheads="1"/>
            </p:cNvSpPr>
            <p:nvPr/>
          </p:nvSpPr>
          <p:spPr bwMode="auto">
            <a:xfrm>
              <a:off x="3066465" y="2852936"/>
              <a:ext cx="1053780" cy="896994"/>
            </a:xfrm>
            <a:prstGeom prst="rightArrow">
              <a:avLst>
                <a:gd name="adj1" fmla="val 50000"/>
                <a:gd name="adj2" fmla="val 35870"/>
              </a:avLst>
            </a:prstGeom>
            <a:ln>
              <a:headEnd/>
              <a:tailEnd/>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buClrTx/>
                <a:buSzTx/>
                <a:buFontTx/>
                <a:buNone/>
                <a:tabLst/>
              </a:pPr>
              <a:endParaRPr kumimoji="0" lang="en-GB" sz="200" b="0" i="0" u="none" strike="noStrike" cap="none" normalizeH="0" baseline="0" dirty="0" smtClean="0">
                <a:ln>
                  <a:noFill/>
                </a:ln>
                <a:solidFill>
                  <a:schemeClr val="tx1"/>
                </a:solidFill>
                <a:effectLst/>
                <a:latin typeface="Arial" pitchFamily="34" charset="0"/>
                <a:cs typeface="Arial" pitchFamily="34" charset="0"/>
              </a:endParaRPr>
            </a:p>
            <a:p>
              <a:pPr algn="ctr" fontAlgn="base">
                <a:spcBef>
                  <a:spcPct val="0"/>
                </a:spcBef>
              </a:pPr>
              <a:r>
                <a:rPr lang="en-GB" sz="2400" b="1" dirty="0" smtClean="0">
                  <a:solidFill>
                    <a:schemeClr val="bg1"/>
                  </a:solidFill>
                  <a:latin typeface="Arial" pitchFamily="34" charset="0"/>
                  <a:cs typeface="Arial" pitchFamily="34" charset="0"/>
                </a:rPr>
                <a:t>B</a:t>
              </a:r>
              <a:endParaRPr kumimoji="0" lang="en-GB" sz="2400" b="1" i="0" u="none" strike="noStrike" cap="none" normalizeH="0" baseline="0" dirty="0" smtClean="0">
                <a:ln>
                  <a:noFill/>
                </a:ln>
                <a:solidFill>
                  <a:schemeClr val="bg1"/>
                </a:solidFill>
                <a:effectLst/>
                <a:latin typeface="Arial" pitchFamily="34" charset="0"/>
                <a:cs typeface="Arial" pitchFamily="34" charset="0"/>
              </a:endParaRPr>
            </a:p>
          </p:txBody>
        </p:sp>
        <p:sp>
          <p:nvSpPr>
            <p:cNvPr id="15" name="AutoShape 6"/>
            <p:cNvSpPr>
              <a:spLocks noChangeArrowheads="1"/>
            </p:cNvSpPr>
            <p:nvPr/>
          </p:nvSpPr>
          <p:spPr bwMode="auto">
            <a:xfrm>
              <a:off x="1907704" y="2853101"/>
              <a:ext cx="1055864" cy="896994"/>
            </a:xfrm>
            <a:prstGeom prst="rightArrow">
              <a:avLst>
                <a:gd name="adj1" fmla="val 50000"/>
                <a:gd name="adj2" fmla="val 35870"/>
              </a:avLst>
            </a:prstGeom>
            <a:ln>
              <a:headEnd/>
              <a:tailEnd/>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anchor="t" anchorCtr="0" compatLnSpc="1">
              <a:prstTxWarp prst="textNoShape">
                <a:avLst/>
              </a:prstTxWarp>
            </a:bodyPr>
            <a:lstStyle/>
            <a:p>
              <a:pPr algn="ctr" fontAlgn="base">
                <a:spcBef>
                  <a:spcPct val="0"/>
                </a:spcBef>
              </a:pPr>
              <a:r>
                <a:rPr lang="en-GB" sz="2400" b="1" dirty="0" smtClean="0">
                  <a:solidFill>
                    <a:schemeClr val="bg1"/>
                  </a:solidFill>
                  <a:latin typeface="Arial" pitchFamily="34" charset="0"/>
                  <a:cs typeface="Arial" pitchFamily="34" charset="0"/>
                </a:rPr>
                <a:t>A</a:t>
              </a:r>
              <a:endParaRPr kumimoji="0" lang="en-GB" sz="2400" b="1" i="0" u="none" strike="noStrike" cap="none" normalizeH="0" baseline="0" dirty="0" smtClean="0">
                <a:ln>
                  <a:noFill/>
                </a:ln>
                <a:solidFill>
                  <a:schemeClr val="bg1"/>
                </a:solidFill>
                <a:effectLst/>
                <a:latin typeface="Arial" pitchFamily="34" charset="0"/>
                <a:cs typeface="Arial" pitchFamily="34" charset="0"/>
              </a:endParaRPr>
            </a:p>
          </p:txBody>
        </p:sp>
      </p:grpSp>
      <p:sp>
        <p:nvSpPr>
          <p:cNvPr id="17" name="TextBox 16"/>
          <p:cNvSpPr txBox="1"/>
          <p:nvPr/>
        </p:nvSpPr>
        <p:spPr>
          <a:xfrm>
            <a:off x="539552" y="404664"/>
            <a:ext cx="6408712" cy="646331"/>
          </a:xfrm>
          <a:prstGeom prst="rect">
            <a:avLst/>
          </a:prstGeom>
          <a:noFill/>
        </p:spPr>
        <p:txBody>
          <a:bodyPr wrap="square" rtlCol="0">
            <a:spAutoFit/>
          </a:bodyPr>
          <a:lstStyle/>
          <a:p>
            <a:r>
              <a:rPr lang="en-GB" sz="3600" b="1" dirty="0" smtClean="0"/>
              <a:t>Process models of change</a:t>
            </a:r>
            <a:endParaRPr lang="en-GB" sz="3600" dirty="0"/>
          </a:p>
        </p:txBody>
      </p:sp>
      <p:sp>
        <p:nvSpPr>
          <p:cNvPr id="18" name="TextBox 17"/>
          <p:cNvSpPr txBox="1"/>
          <p:nvPr/>
        </p:nvSpPr>
        <p:spPr>
          <a:xfrm>
            <a:off x="611560" y="1412776"/>
            <a:ext cx="7704856" cy="461665"/>
          </a:xfrm>
          <a:prstGeom prst="rect">
            <a:avLst/>
          </a:prstGeom>
          <a:noFill/>
        </p:spPr>
        <p:txBody>
          <a:bodyPr wrap="square" rtlCol="0">
            <a:spAutoFit/>
          </a:bodyPr>
          <a:lstStyle/>
          <a:p>
            <a:r>
              <a:rPr lang="en-GB" sz="2400" dirty="0" smtClean="0"/>
              <a:t>This tutorial examines change from a process perspective.</a:t>
            </a:r>
            <a:endParaRPr lang="en-GB" sz="2400" dirty="0"/>
          </a:p>
        </p:txBody>
      </p:sp>
      <p:sp>
        <p:nvSpPr>
          <p:cNvPr id="19" name="TextBox 18"/>
          <p:cNvSpPr txBox="1"/>
          <p:nvPr/>
        </p:nvSpPr>
        <p:spPr>
          <a:xfrm>
            <a:off x="827584" y="3670573"/>
            <a:ext cx="7416824" cy="1846659"/>
          </a:xfrm>
          <a:prstGeom prst="rect">
            <a:avLst/>
          </a:prstGeom>
          <a:noFill/>
        </p:spPr>
        <p:txBody>
          <a:bodyPr wrap="square" rtlCol="0">
            <a:spAutoFit/>
          </a:bodyPr>
          <a:lstStyle/>
          <a:p>
            <a:r>
              <a:rPr lang="en-GB" sz="2400" dirty="0" smtClean="0"/>
              <a:t>Understanding change as a process can help those leading change step back and observe what is going on and explore alternative ways of acting that might deliver superior outcomes.</a:t>
            </a:r>
          </a:p>
          <a:p>
            <a:endParaRPr lang="en-GB" dirty="0"/>
          </a:p>
        </p:txBody>
      </p:sp>
      <p:sp>
        <p:nvSpPr>
          <p:cNvPr id="10" name="Slide Number Placeholder 9"/>
          <p:cNvSpPr>
            <a:spLocks noGrp="1"/>
          </p:cNvSpPr>
          <p:nvPr>
            <p:ph type="sldNum" sz="quarter" idx="12"/>
          </p:nvPr>
        </p:nvSpPr>
        <p:spPr/>
        <p:txBody>
          <a:bodyPr/>
          <a:lstStyle/>
          <a:p>
            <a:fld id="{CF6DFCED-CE94-4DD6-90DC-FF9CDBE9A67F}" type="slidenum">
              <a:rPr lang="en-GB" smtClean="0"/>
              <a:pPr/>
              <a:t>2</a:t>
            </a:fld>
            <a:endParaRPr lang="en-GB"/>
          </a:p>
        </p:txBody>
      </p:sp>
      <p:sp>
        <p:nvSpPr>
          <p:cNvPr id="22" name="Footer Placeholder 1"/>
          <p:cNvSpPr>
            <a:spLocks noGrp="1"/>
          </p:cNvSpPr>
          <p:nvPr>
            <p:ph type="ftr" sz="quarter" idx="11"/>
          </p:nvPr>
        </p:nvSpPr>
        <p:spPr>
          <a:xfrm>
            <a:off x="899592" y="6356350"/>
            <a:ext cx="6984776" cy="365125"/>
          </a:xfrm>
        </p:spPr>
        <p:txBody>
          <a:bodyPr/>
          <a:lstStyle/>
          <a:p>
            <a:pPr algn="l"/>
            <a:r>
              <a:rPr lang="en-GB" dirty="0" smtClean="0"/>
              <a:t>© John Hayes (2014),  </a:t>
            </a:r>
            <a:r>
              <a:rPr lang="en-GB" i="1" dirty="0" smtClean="0"/>
              <a:t>The Theory and Practice of Change Management</a:t>
            </a:r>
            <a:r>
              <a:rPr lang="en-GB" dirty="0" smtClean="0"/>
              <a:t>, 4th ed.</a:t>
            </a:r>
            <a:endParaRPr lang="en-GB" dirty="0"/>
          </a:p>
        </p:txBody>
      </p:sp>
    </p:spTree>
    <p:custDataLst>
      <p:tags r:id="rId1"/>
    </p:custData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custDataLst>
              <p:tags r:id="rId2"/>
            </p:custDataLst>
          </p:nvPr>
        </p:nvGrpSpPr>
        <p:grpSpPr>
          <a:xfrm>
            <a:off x="1619672" y="2924944"/>
            <a:ext cx="5256584" cy="2160240"/>
            <a:chOff x="2843808" y="2816932"/>
            <a:chExt cx="3240360" cy="1152128"/>
          </a:xfrm>
        </p:grpSpPr>
        <p:sp>
          <p:nvSpPr>
            <p:cNvPr id="3" name="Oval 2"/>
            <p:cNvSpPr/>
            <p:nvPr/>
          </p:nvSpPr>
          <p:spPr>
            <a:xfrm>
              <a:off x="2843808" y="2816932"/>
              <a:ext cx="1728192" cy="1152128"/>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400" b="1" dirty="0" smtClean="0">
                  <a:solidFill>
                    <a:schemeClr val="tx1"/>
                  </a:solidFill>
                </a:rPr>
                <a:t>Current</a:t>
              </a:r>
            </a:p>
            <a:p>
              <a:pPr algn="ctr"/>
              <a:r>
                <a:rPr lang="en-GB" sz="2400" b="1" dirty="0" smtClean="0">
                  <a:solidFill>
                    <a:schemeClr val="tx1"/>
                  </a:solidFill>
                </a:rPr>
                <a:t>state</a:t>
              </a:r>
              <a:endParaRPr lang="en-GB" sz="2400" b="1" dirty="0">
                <a:solidFill>
                  <a:schemeClr val="tx1"/>
                </a:solidFill>
              </a:endParaRPr>
            </a:p>
          </p:txBody>
        </p:sp>
        <p:sp>
          <p:nvSpPr>
            <p:cNvPr id="4" name="Oval 3"/>
            <p:cNvSpPr/>
            <p:nvPr/>
          </p:nvSpPr>
          <p:spPr>
            <a:xfrm>
              <a:off x="4355976" y="2816932"/>
              <a:ext cx="1728192" cy="1152128"/>
            </a:xfrm>
            <a:prstGeom prst="ellipse">
              <a:avLst/>
            </a:prstGeom>
            <a:solidFill>
              <a:schemeClr val="accent6">
                <a:lumMod val="40000"/>
                <a:lumOff val="6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400" b="1" dirty="0" smtClean="0">
                  <a:solidFill>
                    <a:schemeClr val="tx1"/>
                  </a:solidFill>
                </a:rPr>
                <a:t>Future</a:t>
              </a:r>
            </a:p>
            <a:p>
              <a:pPr algn="ctr"/>
              <a:r>
                <a:rPr lang="en-GB" sz="2400" b="1" dirty="0" smtClean="0">
                  <a:solidFill>
                    <a:schemeClr val="tx1"/>
                  </a:solidFill>
                </a:rPr>
                <a:t>state</a:t>
              </a:r>
              <a:endParaRPr lang="en-GB" sz="2400" b="1" dirty="0">
                <a:solidFill>
                  <a:schemeClr val="tx1"/>
                </a:solidFill>
              </a:endParaRPr>
            </a:p>
          </p:txBody>
        </p:sp>
      </p:grpSp>
      <p:sp>
        <p:nvSpPr>
          <p:cNvPr id="5" name="TextBox 4"/>
          <p:cNvSpPr txBox="1"/>
          <p:nvPr/>
        </p:nvSpPr>
        <p:spPr>
          <a:xfrm>
            <a:off x="578587" y="404664"/>
            <a:ext cx="6768752" cy="923330"/>
          </a:xfrm>
          <a:prstGeom prst="rect">
            <a:avLst/>
          </a:prstGeom>
          <a:noFill/>
        </p:spPr>
        <p:txBody>
          <a:bodyPr wrap="square" rtlCol="0">
            <a:spAutoFit/>
          </a:bodyPr>
          <a:lstStyle/>
          <a:p>
            <a:r>
              <a:rPr lang="en-GB" sz="3600" b="1" dirty="0" smtClean="0"/>
              <a:t>States and processes</a:t>
            </a:r>
            <a:endParaRPr lang="en-GB" sz="3600" dirty="0" smtClean="0"/>
          </a:p>
          <a:p>
            <a:endParaRPr lang="en-GB" dirty="0"/>
          </a:p>
        </p:txBody>
      </p:sp>
      <p:sp>
        <p:nvSpPr>
          <p:cNvPr id="6" name="TextBox 5"/>
          <p:cNvSpPr txBox="1"/>
          <p:nvPr/>
        </p:nvSpPr>
        <p:spPr>
          <a:xfrm>
            <a:off x="755576" y="1340768"/>
            <a:ext cx="7704856" cy="1169551"/>
          </a:xfrm>
          <a:prstGeom prst="rect">
            <a:avLst/>
          </a:prstGeom>
          <a:noFill/>
        </p:spPr>
        <p:txBody>
          <a:bodyPr wrap="square" rtlCol="0">
            <a:spAutoFit/>
          </a:bodyPr>
          <a:lstStyle/>
          <a:p>
            <a:r>
              <a:rPr lang="en-GB" sz="2400" b="1" dirty="0" smtClean="0"/>
              <a:t>The states perspective </a:t>
            </a:r>
            <a:r>
              <a:rPr lang="en-GB" sz="2200" dirty="0" smtClean="0"/>
              <a:t>focuses attention on the </a:t>
            </a:r>
            <a:r>
              <a:rPr lang="en-GB" sz="2200" b="1" dirty="0" smtClean="0"/>
              <a:t>“what” </a:t>
            </a:r>
            <a:r>
              <a:rPr lang="en-GB" sz="2200" dirty="0" smtClean="0"/>
              <a:t>of change - what it is that needs to be, is being or has been changed.  </a:t>
            </a:r>
          </a:p>
          <a:p>
            <a:endParaRPr lang="en-GB" sz="2400" dirty="0"/>
          </a:p>
        </p:txBody>
      </p:sp>
      <p:sp>
        <p:nvSpPr>
          <p:cNvPr id="8" name="Slide Number Placeholder 7"/>
          <p:cNvSpPr>
            <a:spLocks noGrp="1"/>
          </p:cNvSpPr>
          <p:nvPr>
            <p:ph type="sldNum" sz="quarter" idx="12"/>
          </p:nvPr>
        </p:nvSpPr>
        <p:spPr/>
        <p:txBody>
          <a:bodyPr/>
          <a:lstStyle/>
          <a:p>
            <a:fld id="{CF6DFCED-CE94-4DD6-90DC-FF9CDBE9A67F}" type="slidenum">
              <a:rPr lang="en-GB" smtClean="0"/>
              <a:pPr/>
              <a:t>3</a:t>
            </a:fld>
            <a:endParaRPr lang="en-GB"/>
          </a:p>
        </p:txBody>
      </p:sp>
      <p:sp>
        <p:nvSpPr>
          <p:cNvPr id="9" name="Footer Placeholder 1"/>
          <p:cNvSpPr>
            <a:spLocks noGrp="1"/>
          </p:cNvSpPr>
          <p:nvPr>
            <p:ph type="ftr" sz="quarter" idx="11"/>
          </p:nvPr>
        </p:nvSpPr>
        <p:spPr>
          <a:xfrm>
            <a:off x="899592" y="6356350"/>
            <a:ext cx="6984776" cy="365125"/>
          </a:xfrm>
        </p:spPr>
        <p:txBody>
          <a:bodyPr/>
          <a:lstStyle/>
          <a:p>
            <a:pPr algn="l"/>
            <a:r>
              <a:rPr lang="en-GB" dirty="0" smtClean="0"/>
              <a:t>© John Hayes (2014),  </a:t>
            </a:r>
            <a:r>
              <a:rPr lang="en-GB" i="1" dirty="0" smtClean="0"/>
              <a:t>The Theory and Practice of Change Management</a:t>
            </a:r>
            <a:r>
              <a:rPr lang="en-GB" dirty="0" smtClean="0"/>
              <a:t>, 4th ed.</a:t>
            </a:r>
            <a:endParaRPr lang="en-GB" dirty="0"/>
          </a:p>
        </p:txBody>
      </p:sp>
    </p:spTree>
    <p:custDataLst>
      <p:tags r:id="rId1"/>
    </p:custData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683568" y="1111384"/>
            <a:ext cx="7560840" cy="2492990"/>
          </a:xfrm>
          <a:prstGeom prst="rect">
            <a:avLst/>
          </a:prstGeom>
          <a:noFill/>
        </p:spPr>
        <p:txBody>
          <a:bodyPr wrap="square" rtlCol="0">
            <a:spAutoFit/>
          </a:bodyPr>
          <a:lstStyle/>
          <a:p>
            <a:r>
              <a:rPr lang="en-GB" sz="2400" b="1" dirty="0" smtClean="0"/>
              <a:t>The process perspective </a:t>
            </a:r>
            <a:r>
              <a:rPr lang="en-GB" sz="2200" dirty="0" smtClean="0"/>
              <a:t>attends to the </a:t>
            </a:r>
            <a:r>
              <a:rPr lang="en-GB" sz="2400" b="1" dirty="0" smtClean="0"/>
              <a:t>“how” </a:t>
            </a:r>
            <a:r>
              <a:rPr lang="en-GB" sz="2200" dirty="0" smtClean="0"/>
              <a:t>of change and focuses on the way a transformation occurs. </a:t>
            </a:r>
          </a:p>
          <a:p>
            <a:pPr lvl="0">
              <a:buFont typeface="Arial" pitchFamily="34" charset="0"/>
              <a:buChar char="•"/>
            </a:pPr>
            <a:r>
              <a:rPr lang="en-GB" sz="2200" dirty="0" smtClean="0"/>
              <a:t>  It draws attention to issues such as:</a:t>
            </a:r>
          </a:p>
          <a:p>
            <a:pPr marL="800100" lvl="1" indent="-342900">
              <a:buFontTx/>
              <a:buChar char="-"/>
            </a:pPr>
            <a:r>
              <a:rPr lang="en-GB" sz="2200" dirty="0" smtClean="0"/>
              <a:t>the pace of change and the sequence of activities</a:t>
            </a:r>
            <a:endParaRPr lang="en-GB" sz="2200" dirty="0"/>
          </a:p>
          <a:p>
            <a:pPr marL="800100" lvl="1" indent="-342900">
              <a:buFontTx/>
              <a:buChar char="-"/>
            </a:pPr>
            <a:r>
              <a:rPr lang="en-GB" sz="2200" dirty="0" smtClean="0"/>
              <a:t>the way decisions are made and communicated</a:t>
            </a:r>
          </a:p>
          <a:p>
            <a:pPr marL="800100" lvl="1" indent="-342900">
              <a:buFontTx/>
              <a:buChar char="-"/>
            </a:pPr>
            <a:r>
              <a:rPr lang="en-GB" sz="2200" dirty="0" smtClean="0"/>
              <a:t>the ways in which people respond to the actions of others.   </a:t>
            </a:r>
            <a:endParaRPr lang="en-GB" sz="2200" dirty="0"/>
          </a:p>
        </p:txBody>
      </p:sp>
      <p:sp>
        <p:nvSpPr>
          <p:cNvPr id="29" name="TextBox 28"/>
          <p:cNvSpPr txBox="1"/>
          <p:nvPr/>
        </p:nvSpPr>
        <p:spPr>
          <a:xfrm>
            <a:off x="611560" y="404664"/>
            <a:ext cx="6120680" cy="646331"/>
          </a:xfrm>
          <a:prstGeom prst="rect">
            <a:avLst/>
          </a:prstGeom>
          <a:noFill/>
        </p:spPr>
        <p:txBody>
          <a:bodyPr wrap="square" rtlCol="0">
            <a:spAutoFit/>
          </a:bodyPr>
          <a:lstStyle/>
          <a:p>
            <a:r>
              <a:rPr lang="en-GB" sz="3600" b="1" dirty="0" smtClean="0"/>
              <a:t>States and processes</a:t>
            </a:r>
            <a:endParaRPr lang="en-GB" sz="3600" dirty="0"/>
          </a:p>
        </p:txBody>
      </p:sp>
      <p:sp>
        <p:nvSpPr>
          <p:cNvPr id="30" name="TextBox 29"/>
          <p:cNvSpPr txBox="1"/>
          <p:nvPr/>
        </p:nvSpPr>
        <p:spPr>
          <a:xfrm>
            <a:off x="539552" y="5271591"/>
            <a:ext cx="8064896" cy="430887"/>
          </a:xfrm>
          <a:prstGeom prst="rect">
            <a:avLst/>
          </a:prstGeom>
          <a:noFill/>
        </p:spPr>
        <p:txBody>
          <a:bodyPr wrap="square" rtlCol="0">
            <a:spAutoFit/>
          </a:bodyPr>
          <a:lstStyle/>
          <a:p>
            <a:r>
              <a:rPr lang="en-GB" sz="2200" dirty="0" smtClean="0"/>
              <a:t>Change managers play a key role in this transformation process.</a:t>
            </a:r>
            <a:endParaRPr lang="en-GB" sz="2200" dirty="0"/>
          </a:p>
        </p:txBody>
      </p:sp>
      <p:sp>
        <p:nvSpPr>
          <p:cNvPr id="15" name="Slide Number Placeholder 14"/>
          <p:cNvSpPr>
            <a:spLocks noGrp="1"/>
          </p:cNvSpPr>
          <p:nvPr>
            <p:ph type="sldNum" sz="quarter" idx="12"/>
          </p:nvPr>
        </p:nvSpPr>
        <p:spPr/>
        <p:txBody>
          <a:bodyPr/>
          <a:lstStyle/>
          <a:p>
            <a:fld id="{CF6DFCED-CE94-4DD6-90DC-FF9CDBE9A67F}" type="slidenum">
              <a:rPr lang="en-GB" smtClean="0"/>
              <a:pPr/>
              <a:t>4</a:t>
            </a:fld>
            <a:endParaRPr lang="en-GB"/>
          </a:p>
        </p:txBody>
      </p:sp>
      <p:grpSp>
        <p:nvGrpSpPr>
          <p:cNvPr id="18" name="Group 17"/>
          <p:cNvGrpSpPr/>
          <p:nvPr>
            <p:custDataLst>
              <p:tags r:id="rId2"/>
            </p:custDataLst>
          </p:nvPr>
        </p:nvGrpSpPr>
        <p:grpSpPr>
          <a:xfrm>
            <a:off x="1619672" y="3841303"/>
            <a:ext cx="6048672" cy="1171873"/>
            <a:chOff x="1619672" y="3841303"/>
            <a:chExt cx="6048672" cy="1171873"/>
          </a:xfrm>
        </p:grpSpPr>
        <p:grpSp>
          <p:nvGrpSpPr>
            <p:cNvPr id="27" name="Group 26"/>
            <p:cNvGrpSpPr/>
            <p:nvPr/>
          </p:nvGrpSpPr>
          <p:grpSpPr>
            <a:xfrm>
              <a:off x="1619672" y="3860820"/>
              <a:ext cx="6048672" cy="1152356"/>
              <a:chOff x="1619672" y="2852936"/>
              <a:chExt cx="6048672" cy="1152356"/>
            </a:xfrm>
          </p:grpSpPr>
          <p:grpSp>
            <p:nvGrpSpPr>
              <p:cNvPr id="14" name="Group 13"/>
              <p:cNvGrpSpPr/>
              <p:nvPr/>
            </p:nvGrpSpPr>
            <p:grpSpPr>
              <a:xfrm>
                <a:off x="1619672" y="2852936"/>
                <a:ext cx="6048672" cy="1152128"/>
                <a:chOff x="1259632" y="2816932"/>
                <a:chExt cx="6048672" cy="1152128"/>
              </a:xfrm>
            </p:grpSpPr>
            <p:sp>
              <p:nvSpPr>
                <p:cNvPr id="11" name="Oval 10"/>
                <p:cNvSpPr/>
                <p:nvPr/>
              </p:nvSpPr>
              <p:spPr>
                <a:xfrm>
                  <a:off x="1259632" y="2816932"/>
                  <a:ext cx="1728192" cy="1152128"/>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GB" b="1" dirty="0" smtClean="0">
                      <a:solidFill>
                        <a:schemeClr val="tx1"/>
                      </a:solidFill>
                    </a:rPr>
                    <a:t>Current</a:t>
                  </a:r>
                </a:p>
                <a:p>
                  <a:pPr algn="ctr"/>
                  <a:r>
                    <a:rPr lang="en-GB" b="1" dirty="0" smtClean="0">
                      <a:solidFill>
                        <a:schemeClr val="tx1"/>
                      </a:solidFill>
                    </a:rPr>
                    <a:t>state</a:t>
                  </a:r>
                  <a:endParaRPr lang="en-GB" b="1" dirty="0">
                    <a:solidFill>
                      <a:schemeClr val="tx1"/>
                    </a:solidFill>
                  </a:endParaRPr>
                </a:p>
              </p:txBody>
            </p:sp>
            <p:sp>
              <p:nvSpPr>
                <p:cNvPr id="13" name="Oval 12"/>
                <p:cNvSpPr/>
                <p:nvPr/>
              </p:nvSpPr>
              <p:spPr>
                <a:xfrm>
                  <a:off x="5580112" y="2816932"/>
                  <a:ext cx="1728192" cy="1152128"/>
                </a:xfrm>
                <a:prstGeom prst="ellipse">
                  <a:avLst/>
                </a:prstGeom>
                <a:solidFill>
                  <a:schemeClr val="accent6">
                    <a:lumMod val="40000"/>
                    <a:lumOff val="6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GB" b="1" dirty="0" smtClean="0">
                      <a:solidFill>
                        <a:schemeClr val="tx1"/>
                      </a:solidFill>
                    </a:rPr>
                    <a:t>Future</a:t>
                  </a:r>
                </a:p>
                <a:p>
                  <a:pPr algn="ctr"/>
                  <a:r>
                    <a:rPr lang="en-GB" b="1" dirty="0" smtClean="0">
                      <a:solidFill>
                        <a:schemeClr val="tx1"/>
                      </a:solidFill>
                    </a:rPr>
                    <a:t>state</a:t>
                  </a:r>
                  <a:endParaRPr lang="en-GB" b="1" dirty="0">
                    <a:solidFill>
                      <a:schemeClr val="tx1"/>
                    </a:solidFill>
                  </a:endParaRPr>
                </a:p>
              </p:txBody>
            </p:sp>
          </p:grpSp>
          <p:grpSp>
            <p:nvGrpSpPr>
              <p:cNvPr id="22" name="Group 21"/>
              <p:cNvGrpSpPr/>
              <p:nvPr/>
            </p:nvGrpSpPr>
            <p:grpSpPr>
              <a:xfrm>
                <a:off x="3131840" y="3068960"/>
                <a:ext cx="3121077" cy="936332"/>
                <a:chOff x="971601" y="3140740"/>
                <a:chExt cx="3121077" cy="936332"/>
              </a:xfrm>
            </p:grpSpPr>
            <p:sp>
              <p:nvSpPr>
                <p:cNvPr id="24" name="AutoShape 5"/>
                <p:cNvSpPr>
                  <a:spLocks noChangeArrowheads="1"/>
                </p:cNvSpPr>
                <p:nvPr/>
              </p:nvSpPr>
              <p:spPr bwMode="auto">
                <a:xfrm>
                  <a:off x="3040981" y="3141079"/>
                  <a:ext cx="1051697" cy="935993"/>
                </a:xfrm>
                <a:prstGeom prst="rightArrow">
                  <a:avLst>
                    <a:gd name="adj1" fmla="val 50000"/>
                    <a:gd name="adj2" fmla="val 36141"/>
                  </a:avLst>
                </a:prstGeom>
                <a:ln>
                  <a:headEnd/>
                  <a:tailEnd/>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GB" sz="2400" b="1" i="0" u="none" strike="noStrike" cap="none" normalizeH="0" baseline="0" dirty="0" smtClean="0">
                      <a:ln>
                        <a:noFill/>
                      </a:ln>
                      <a:solidFill>
                        <a:schemeClr val="bg1"/>
                      </a:solidFill>
                      <a:effectLst/>
                      <a:latin typeface="Arial" pitchFamily="34" charset="0"/>
                      <a:cs typeface="Arial" pitchFamily="34" charset="0"/>
                    </a:rPr>
                    <a:t>C</a:t>
                  </a:r>
                  <a:endParaRPr kumimoji="0" lang="en-US" sz="2400" b="1" i="0" u="none" strike="noStrike" cap="none" normalizeH="0" baseline="0" dirty="0" smtClean="0">
                    <a:ln>
                      <a:noFill/>
                    </a:ln>
                    <a:solidFill>
                      <a:schemeClr val="bg1"/>
                    </a:solidFill>
                    <a:effectLst/>
                    <a:latin typeface="Arial" pitchFamily="34" charset="0"/>
                    <a:cs typeface="Arial" pitchFamily="34" charset="0"/>
                  </a:endParaRPr>
                </a:p>
              </p:txBody>
            </p:sp>
            <p:sp>
              <p:nvSpPr>
                <p:cNvPr id="25" name="AutoShape 6"/>
                <p:cNvSpPr>
                  <a:spLocks noChangeArrowheads="1"/>
                </p:cNvSpPr>
                <p:nvPr/>
              </p:nvSpPr>
              <p:spPr bwMode="auto">
                <a:xfrm>
                  <a:off x="2007333" y="3140740"/>
                  <a:ext cx="1053780" cy="896994"/>
                </a:xfrm>
                <a:prstGeom prst="rightArrow">
                  <a:avLst>
                    <a:gd name="adj1" fmla="val 50000"/>
                    <a:gd name="adj2" fmla="val 35870"/>
                  </a:avLst>
                </a:prstGeom>
                <a:ln>
                  <a:headEnd/>
                  <a:tailEnd/>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buClrTx/>
                    <a:buSzTx/>
                    <a:buFontTx/>
                    <a:buNone/>
                    <a:tabLst/>
                  </a:pPr>
                  <a:endParaRPr kumimoji="0" lang="en-GB" sz="200" b="0" i="0" u="none" strike="noStrike" cap="none" normalizeH="0" baseline="0" dirty="0" smtClean="0">
                    <a:ln>
                      <a:noFill/>
                    </a:ln>
                    <a:solidFill>
                      <a:schemeClr val="tx1"/>
                    </a:solidFill>
                    <a:effectLst/>
                    <a:latin typeface="Arial" pitchFamily="34" charset="0"/>
                    <a:cs typeface="Arial" pitchFamily="34" charset="0"/>
                  </a:endParaRPr>
                </a:p>
                <a:p>
                  <a:pPr algn="ctr" fontAlgn="base">
                    <a:spcBef>
                      <a:spcPct val="0"/>
                    </a:spcBef>
                  </a:pPr>
                  <a:r>
                    <a:rPr lang="en-GB" sz="2400" b="1" dirty="0" smtClean="0">
                      <a:solidFill>
                        <a:schemeClr val="bg1"/>
                      </a:solidFill>
                      <a:latin typeface="Arial" pitchFamily="34" charset="0"/>
                      <a:cs typeface="Arial" pitchFamily="34" charset="0"/>
                    </a:rPr>
                    <a:t>B</a:t>
                  </a:r>
                  <a:endParaRPr kumimoji="0" lang="en-GB" sz="2400" b="1" i="0" u="none" strike="noStrike" cap="none" normalizeH="0" baseline="0" dirty="0" smtClean="0">
                    <a:ln>
                      <a:noFill/>
                    </a:ln>
                    <a:solidFill>
                      <a:schemeClr val="bg1"/>
                    </a:solidFill>
                    <a:effectLst/>
                    <a:latin typeface="Arial" pitchFamily="34" charset="0"/>
                    <a:cs typeface="Arial" pitchFamily="34" charset="0"/>
                  </a:endParaRPr>
                </a:p>
              </p:txBody>
            </p:sp>
            <p:sp>
              <p:nvSpPr>
                <p:cNvPr id="26" name="AutoShape 6"/>
                <p:cNvSpPr>
                  <a:spLocks noChangeArrowheads="1"/>
                </p:cNvSpPr>
                <p:nvPr/>
              </p:nvSpPr>
              <p:spPr bwMode="auto">
                <a:xfrm>
                  <a:off x="971601" y="3140905"/>
                  <a:ext cx="1055864" cy="896994"/>
                </a:xfrm>
                <a:prstGeom prst="rightArrow">
                  <a:avLst>
                    <a:gd name="adj1" fmla="val 50000"/>
                    <a:gd name="adj2" fmla="val 35870"/>
                  </a:avLst>
                </a:prstGeom>
                <a:ln>
                  <a:headEnd/>
                  <a:tailEnd/>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anchor="t" anchorCtr="0" compatLnSpc="1">
                  <a:prstTxWarp prst="textNoShape">
                    <a:avLst/>
                  </a:prstTxWarp>
                </a:bodyPr>
                <a:lstStyle/>
                <a:p>
                  <a:pPr algn="ctr" fontAlgn="base">
                    <a:spcBef>
                      <a:spcPct val="0"/>
                    </a:spcBef>
                  </a:pPr>
                  <a:r>
                    <a:rPr lang="en-GB" sz="2400" b="1" dirty="0" smtClean="0">
                      <a:solidFill>
                        <a:schemeClr val="bg1"/>
                      </a:solidFill>
                      <a:latin typeface="Arial" pitchFamily="34" charset="0"/>
                      <a:cs typeface="Arial" pitchFamily="34" charset="0"/>
                    </a:rPr>
                    <a:t>A</a:t>
                  </a:r>
                  <a:endParaRPr kumimoji="0" lang="en-GB" sz="2400" b="1" i="0" u="none" strike="noStrike" cap="none" normalizeH="0" baseline="0" dirty="0" smtClean="0">
                    <a:ln>
                      <a:noFill/>
                    </a:ln>
                    <a:solidFill>
                      <a:schemeClr val="bg1"/>
                    </a:solidFill>
                    <a:effectLst/>
                    <a:latin typeface="Arial" pitchFamily="34" charset="0"/>
                    <a:cs typeface="Arial" pitchFamily="34" charset="0"/>
                  </a:endParaRPr>
                </a:p>
              </p:txBody>
            </p:sp>
          </p:grpSp>
        </p:grpSp>
        <p:sp>
          <p:nvSpPr>
            <p:cNvPr id="17" name="TextBox 16"/>
            <p:cNvSpPr txBox="1"/>
            <p:nvPr/>
          </p:nvSpPr>
          <p:spPr>
            <a:xfrm>
              <a:off x="3131840" y="3841303"/>
              <a:ext cx="2808312" cy="307777"/>
            </a:xfrm>
            <a:prstGeom prst="rect">
              <a:avLst/>
            </a:prstGeom>
            <a:noFill/>
            <a:ln>
              <a:noFill/>
            </a:ln>
          </p:spPr>
          <p:txBody>
            <a:bodyPr wrap="square" rtlCol="0">
              <a:spAutoFit/>
            </a:bodyPr>
            <a:lstStyle/>
            <a:p>
              <a:pPr algn="ctr"/>
              <a:r>
                <a:rPr lang="en-GB" sz="1400" dirty="0" smtClean="0"/>
                <a:t>The change process</a:t>
              </a:r>
              <a:endParaRPr lang="en-GB" sz="1400" dirty="0"/>
            </a:p>
          </p:txBody>
        </p:sp>
      </p:grpSp>
      <p:sp>
        <p:nvSpPr>
          <p:cNvPr id="20" name="Footer Placeholder 1"/>
          <p:cNvSpPr>
            <a:spLocks noGrp="1"/>
          </p:cNvSpPr>
          <p:nvPr>
            <p:ph type="ftr" sz="quarter" idx="11"/>
          </p:nvPr>
        </p:nvSpPr>
        <p:spPr>
          <a:xfrm>
            <a:off x="899592" y="6356350"/>
            <a:ext cx="6984776" cy="365125"/>
          </a:xfrm>
        </p:spPr>
        <p:txBody>
          <a:bodyPr/>
          <a:lstStyle/>
          <a:p>
            <a:pPr algn="l"/>
            <a:r>
              <a:rPr lang="en-GB" dirty="0" smtClean="0"/>
              <a:t>© John Hayes (2014),  </a:t>
            </a:r>
            <a:r>
              <a:rPr lang="en-GB" i="1" dirty="0" smtClean="0"/>
              <a:t>The Theory and Practice of Change Management</a:t>
            </a:r>
            <a:r>
              <a:rPr lang="en-GB" dirty="0" smtClean="0"/>
              <a:t>, 4th ed.</a:t>
            </a:r>
            <a:endParaRPr lang="en-GB"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 calcmode="lin" valueType="num">
                                      <p:cBhvr additive="base">
                                        <p:cTn id="7"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560" y="404664"/>
            <a:ext cx="5472608" cy="646331"/>
          </a:xfrm>
          <a:prstGeom prst="rect">
            <a:avLst/>
          </a:prstGeom>
          <a:noFill/>
        </p:spPr>
        <p:txBody>
          <a:bodyPr wrap="square" rtlCol="0">
            <a:spAutoFit/>
          </a:bodyPr>
          <a:lstStyle/>
          <a:p>
            <a:r>
              <a:rPr lang="en-GB" sz="3600" b="1" dirty="0" smtClean="0"/>
              <a:t>The change process</a:t>
            </a:r>
            <a:endParaRPr lang="en-GB" sz="3600" dirty="0"/>
          </a:p>
        </p:txBody>
      </p:sp>
      <p:sp>
        <p:nvSpPr>
          <p:cNvPr id="4" name="TextBox 3"/>
          <p:cNvSpPr txBox="1"/>
          <p:nvPr/>
        </p:nvSpPr>
        <p:spPr>
          <a:xfrm>
            <a:off x="1475656" y="1019461"/>
            <a:ext cx="3816424" cy="461665"/>
          </a:xfrm>
          <a:prstGeom prst="rect">
            <a:avLst/>
          </a:prstGeom>
          <a:noFill/>
        </p:spPr>
        <p:txBody>
          <a:bodyPr wrap="square" rtlCol="0">
            <a:spAutoFit/>
          </a:bodyPr>
          <a:lstStyle/>
          <a:p>
            <a:pPr lvl="0"/>
            <a:r>
              <a:rPr lang="en-GB" dirty="0" smtClean="0"/>
              <a:t>	</a:t>
            </a:r>
            <a:r>
              <a:rPr lang="en-GB" sz="2400" dirty="0" smtClean="0"/>
              <a:t>Teleological theories </a:t>
            </a:r>
            <a:endParaRPr lang="en-GB" dirty="0" smtClean="0"/>
          </a:p>
        </p:txBody>
      </p:sp>
      <p:sp>
        <p:nvSpPr>
          <p:cNvPr id="5" name="TextBox 4"/>
          <p:cNvSpPr txBox="1"/>
          <p:nvPr/>
        </p:nvSpPr>
        <p:spPr>
          <a:xfrm>
            <a:off x="683568" y="2924944"/>
            <a:ext cx="7776864" cy="1107996"/>
          </a:xfrm>
          <a:prstGeom prst="rect">
            <a:avLst/>
          </a:prstGeom>
          <a:noFill/>
        </p:spPr>
        <p:txBody>
          <a:bodyPr wrap="square" rtlCol="0">
            <a:spAutoFit/>
          </a:bodyPr>
          <a:lstStyle/>
          <a:p>
            <a:r>
              <a:rPr lang="en-GB" sz="2200" dirty="0" smtClean="0"/>
              <a:t>A common feature of all four theories is that they view change as involving a number of events, decisions and actions that are connected in a sequence…</a:t>
            </a:r>
          </a:p>
        </p:txBody>
      </p:sp>
      <p:sp>
        <p:nvSpPr>
          <p:cNvPr id="6" name="TextBox 5"/>
          <p:cNvSpPr txBox="1"/>
          <p:nvPr/>
        </p:nvSpPr>
        <p:spPr>
          <a:xfrm>
            <a:off x="755576" y="4221088"/>
            <a:ext cx="7776864" cy="2062103"/>
          </a:xfrm>
          <a:prstGeom prst="rect">
            <a:avLst/>
          </a:prstGeom>
          <a:noFill/>
        </p:spPr>
        <p:txBody>
          <a:bodyPr wrap="square" rtlCol="0">
            <a:spAutoFit/>
          </a:bodyPr>
          <a:lstStyle/>
          <a:p>
            <a:r>
              <a:rPr lang="en-GB" sz="2200" dirty="0" smtClean="0"/>
              <a:t>... but they differ in terms of the degree to which they present change as: </a:t>
            </a:r>
          </a:p>
          <a:p>
            <a:pPr lvl="0">
              <a:buFont typeface="Arial" pitchFamily="34" charset="0"/>
              <a:buChar char="•"/>
            </a:pPr>
            <a:r>
              <a:rPr lang="en-GB" sz="2200" dirty="0" smtClean="0"/>
              <a:t>  following a necessary sequence of stages, and </a:t>
            </a:r>
          </a:p>
          <a:p>
            <a:pPr lvl="0">
              <a:buFont typeface="Arial" pitchFamily="34" charset="0"/>
              <a:buChar char="•"/>
            </a:pPr>
            <a:r>
              <a:rPr lang="en-GB" sz="2200" dirty="0" smtClean="0"/>
              <a:t>  the extent to which the direction of change is constructed or predetermined.</a:t>
            </a:r>
          </a:p>
          <a:p>
            <a:endParaRPr lang="en-GB" dirty="0"/>
          </a:p>
        </p:txBody>
      </p:sp>
      <p:sp>
        <p:nvSpPr>
          <p:cNvPr id="7" name="TextBox 6"/>
          <p:cNvSpPr txBox="1"/>
          <p:nvPr/>
        </p:nvSpPr>
        <p:spPr>
          <a:xfrm>
            <a:off x="1475656" y="1443263"/>
            <a:ext cx="7560840" cy="461665"/>
          </a:xfrm>
          <a:prstGeom prst="rect">
            <a:avLst/>
          </a:prstGeom>
          <a:noFill/>
        </p:spPr>
        <p:txBody>
          <a:bodyPr wrap="square" rtlCol="0">
            <a:spAutoFit/>
          </a:bodyPr>
          <a:lstStyle/>
          <a:p>
            <a:pPr lvl="0"/>
            <a:r>
              <a:rPr lang="en-GB" dirty="0" smtClean="0"/>
              <a:t>	</a:t>
            </a:r>
            <a:r>
              <a:rPr lang="en-GB" sz="2400" dirty="0" smtClean="0"/>
              <a:t>Dialectical theories </a:t>
            </a:r>
            <a:endParaRPr lang="en-GB" dirty="0" smtClean="0"/>
          </a:p>
        </p:txBody>
      </p:sp>
      <p:sp>
        <p:nvSpPr>
          <p:cNvPr id="8" name="TextBox 7"/>
          <p:cNvSpPr txBox="1"/>
          <p:nvPr/>
        </p:nvSpPr>
        <p:spPr>
          <a:xfrm>
            <a:off x="1475656" y="1890566"/>
            <a:ext cx="7632848" cy="461665"/>
          </a:xfrm>
          <a:prstGeom prst="rect">
            <a:avLst/>
          </a:prstGeom>
          <a:noFill/>
        </p:spPr>
        <p:txBody>
          <a:bodyPr wrap="square" rtlCol="0">
            <a:spAutoFit/>
          </a:bodyPr>
          <a:lstStyle/>
          <a:p>
            <a:pPr lvl="0"/>
            <a:r>
              <a:rPr lang="en-GB" dirty="0" smtClean="0"/>
              <a:t>	</a:t>
            </a:r>
            <a:r>
              <a:rPr lang="en-GB" sz="2400" dirty="0" smtClean="0"/>
              <a:t>Life cycle theories</a:t>
            </a:r>
            <a:endParaRPr lang="en-GB" dirty="0" smtClean="0"/>
          </a:p>
        </p:txBody>
      </p:sp>
      <p:sp>
        <p:nvSpPr>
          <p:cNvPr id="9" name="TextBox 8"/>
          <p:cNvSpPr txBox="1"/>
          <p:nvPr/>
        </p:nvSpPr>
        <p:spPr>
          <a:xfrm>
            <a:off x="1475656" y="2247074"/>
            <a:ext cx="7416824" cy="461665"/>
          </a:xfrm>
          <a:prstGeom prst="rect">
            <a:avLst/>
          </a:prstGeom>
          <a:noFill/>
        </p:spPr>
        <p:txBody>
          <a:bodyPr wrap="square" rtlCol="0">
            <a:spAutoFit/>
          </a:bodyPr>
          <a:lstStyle/>
          <a:p>
            <a:pPr lvl="0"/>
            <a:r>
              <a:rPr lang="en-GB" dirty="0" smtClean="0"/>
              <a:t>	</a:t>
            </a:r>
            <a:r>
              <a:rPr lang="en-GB" sz="2400" dirty="0" smtClean="0"/>
              <a:t>Evolutionary theories</a:t>
            </a:r>
            <a:endParaRPr lang="en-GB" dirty="0"/>
          </a:p>
        </p:txBody>
      </p:sp>
      <p:sp>
        <p:nvSpPr>
          <p:cNvPr id="10" name="Slide Number Placeholder 9"/>
          <p:cNvSpPr>
            <a:spLocks noGrp="1"/>
          </p:cNvSpPr>
          <p:nvPr>
            <p:ph type="sldNum" sz="quarter" idx="12"/>
          </p:nvPr>
        </p:nvSpPr>
        <p:spPr/>
        <p:txBody>
          <a:bodyPr/>
          <a:lstStyle/>
          <a:p>
            <a:fld id="{CF6DFCED-CE94-4DD6-90DC-FF9CDBE9A67F}" type="slidenum">
              <a:rPr lang="en-GB" smtClean="0"/>
              <a:pPr/>
              <a:t>5</a:t>
            </a:fld>
            <a:endParaRPr lang="en-GB"/>
          </a:p>
        </p:txBody>
      </p:sp>
      <p:sp>
        <p:nvSpPr>
          <p:cNvPr id="11" name="Footer Placeholder 1"/>
          <p:cNvSpPr>
            <a:spLocks noGrp="1"/>
          </p:cNvSpPr>
          <p:nvPr>
            <p:ph type="ftr" sz="quarter" idx="11"/>
          </p:nvPr>
        </p:nvSpPr>
        <p:spPr>
          <a:xfrm>
            <a:off x="899592" y="6356350"/>
            <a:ext cx="6984776" cy="365125"/>
          </a:xfrm>
        </p:spPr>
        <p:txBody>
          <a:bodyPr/>
          <a:lstStyle/>
          <a:p>
            <a:pPr algn="l"/>
            <a:r>
              <a:rPr lang="en-GB" dirty="0" smtClean="0"/>
              <a:t>© John Hayes (2014),  </a:t>
            </a:r>
            <a:r>
              <a:rPr lang="en-GB" i="1" dirty="0" smtClean="0"/>
              <a:t>The Theory and Practice of Change Management</a:t>
            </a:r>
            <a:r>
              <a:rPr lang="en-GB" dirty="0" smtClean="0"/>
              <a:t>, 4th ed.</a:t>
            </a:r>
            <a:endParaRPr lang="en-GB"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 calcmode="lin" valueType="num">
                                      <p:cBhvr additive="base">
                                        <p:cTn id="25"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 calcmode="lin" valueType="num">
                                      <p:cBhvr additive="base">
                                        <p:cTn id="3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 calcmode="lin" valueType="num">
                                      <p:cBhvr additive="base">
                                        <p:cTn id="3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xEl>
                                              <p:pRg st="1" end="1"/>
                                            </p:txEl>
                                          </p:spTgt>
                                        </p:tgtEl>
                                        <p:attrNameLst>
                                          <p:attrName>style.visibility</p:attrName>
                                        </p:attrNameLst>
                                      </p:cBhvr>
                                      <p:to>
                                        <p:strVal val="visible"/>
                                      </p:to>
                                    </p:set>
                                    <p:anim calcmode="lin" valueType="num">
                                      <p:cBhvr additive="base">
                                        <p:cTn id="4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
                                            <p:txEl>
                                              <p:pRg st="2" end="2"/>
                                            </p:txEl>
                                          </p:spTgt>
                                        </p:tgtEl>
                                        <p:attrNameLst>
                                          <p:attrName>style.visibility</p:attrName>
                                        </p:attrNameLst>
                                      </p:cBhvr>
                                      <p:to>
                                        <p:strVal val="visible"/>
                                      </p:to>
                                    </p:set>
                                    <p:anim calcmode="lin" valueType="num">
                                      <p:cBhvr additive="base">
                                        <p:cTn id="4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6" grpId="0" build="p"/>
      <p:bldP spid="7" grpId="0" build="p"/>
      <p:bldP spid="8" grpId="0" build="p"/>
      <p:bldP spid="9"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611560" y="404664"/>
            <a:ext cx="5184576" cy="646331"/>
          </a:xfrm>
          <a:prstGeom prst="rect">
            <a:avLst/>
          </a:prstGeom>
          <a:noFill/>
        </p:spPr>
        <p:txBody>
          <a:bodyPr wrap="square" rtlCol="0">
            <a:spAutoFit/>
          </a:bodyPr>
          <a:lstStyle/>
          <a:p>
            <a:r>
              <a:rPr lang="en-GB" sz="3600" b="1" dirty="0" smtClean="0"/>
              <a:t>The order of stages</a:t>
            </a:r>
            <a:endParaRPr lang="en-GB" sz="3600" dirty="0"/>
          </a:p>
        </p:txBody>
      </p:sp>
      <p:sp>
        <p:nvSpPr>
          <p:cNvPr id="15" name="TextBox 14"/>
          <p:cNvSpPr txBox="1"/>
          <p:nvPr/>
        </p:nvSpPr>
        <p:spPr>
          <a:xfrm>
            <a:off x="611560" y="1124744"/>
            <a:ext cx="7560840" cy="769441"/>
          </a:xfrm>
          <a:prstGeom prst="rect">
            <a:avLst/>
          </a:prstGeom>
          <a:noFill/>
        </p:spPr>
        <p:txBody>
          <a:bodyPr wrap="square" rtlCol="0">
            <a:spAutoFit/>
          </a:bodyPr>
          <a:lstStyle/>
          <a:p>
            <a:r>
              <a:rPr lang="en-GB" sz="2200" dirty="0" smtClean="0"/>
              <a:t>Some theories place more emphasis on the order of the stages in the change process than others.  </a:t>
            </a:r>
            <a:endParaRPr lang="en-GB" sz="2200" b="1" dirty="0" smtClean="0"/>
          </a:p>
        </p:txBody>
      </p:sp>
      <p:grpSp>
        <p:nvGrpSpPr>
          <p:cNvPr id="2" name="Group 16"/>
          <p:cNvGrpSpPr/>
          <p:nvPr>
            <p:custDataLst>
              <p:tags r:id="rId2"/>
            </p:custDataLst>
          </p:nvPr>
        </p:nvGrpSpPr>
        <p:grpSpPr>
          <a:xfrm>
            <a:off x="1259632" y="2846185"/>
            <a:ext cx="7128792" cy="3247111"/>
            <a:chOff x="1259632" y="2276872"/>
            <a:chExt cx="7128792" cy="3247111"/>
          </a:xfrm>
        </p:grpSpPr>
        <p:grpSp>
          <p:nvGrpSpPr>
            <p:cNvPr id="3" name="Group 22"/>
            <p:cNvGrpSpPr/>
            <p:nvPr/>
          </p:nvGrpSpPr>
          <p:grpSpPr>
            <a:xfrm>
              <a:off x="1259632" y="2276872"/>
              <a:ext cx="6984776" cy="3247111"/>
              <a:chOff x="1619672" y="1916832"/>
              <a:chExt cx="6984776" cy="3247111"/>
            </a:xfrm>
          </p:grpSpPr>
          <p:grpSp>
            <p:nvGrpSpPr>
              <p:cNvPr id="4" name="Group 19"/>
              <p:cNvGrpSpPr/>
              <p:nvPr/>
            </p:nvGrpSpPr>
            <p:grpSpPr>
              <a:xfrm>
                <a:off x="1619672" y="2050047"/>
                <a:ext cx="6984776" cy="3113896"/>
                <a:chOff x="1619672" y="2050047"/>
                <a:chExt cx="6984776" cy="3113896"/>
              </a:xfrm>
            </p:grpSpPr>
            <p:sp>
              <p:nvSpPr>
                <p:cNvPr id="1029" name="Text Box 5"/>
                <p:cNvSpPr txBox="1">
                  <a:spLocks noChangeArrowheads="1"/>
                </p:cNvSpPr>
                <p:nvPr/>
              </p:nvSpPr>
              <p:spPr bwMode="auto">
                <a:xfrm>
                  <a:off x="2195737" y="4077072"/>
                  <a:ext cx="1800200" cy="4387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GB" sz="1600" b="1" i="0" u="none" strike="noStrike" cap="none" normalizeH="0" baseline="0" dirty="0" smtClean="0">
                      <a:ln>
                        <a:noFill/>
                      </a:ln>
                      <a:solidFill>
                        <a:schemeClr val="tx1"/>
                      </a:solidFill>
                      <a:effectLst/>
                      <a:latin typeface="Arial" pitchFamily="34" charset="0"/>
                      <a:cs typeface="Arial" pitchFamily="34" charset="0"/>
                    </a:rPr>
                    <a:t>2. Expansion</a:t>
                  </a:r>
                  <a:r>
                    <a:rPr kumimoji="0" lang="en-GB" sz="1200" b="1" i="0" u="none" strike="noStrike" cap="none" normalizeH="0" baseline="0" dirty="0" smtClean="0">
                      <a:ln>
                        <a:noFill/>
                      </a:ln>
                      <a:solidFill>
                        <a:schemeClr val="tx1"/>
                      </a:solidFill>
                      <a:effectLst/>
                      <a:latin typeface="Times New Roman" pitchFamily="18" charset="0"/>
                      <a:cs typeface="Arial"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0" name="Text Box 6"/>
                <p:cNvSpPr txBox="1">
                  <a:spLocks noChangeArrowheads="1"/>
                </p:cNvSpPr>
                <p:nvPr/>
              </p:nvSpPr>
              <p:spPr bwMode="auto">
                <a:xfrm>
                  <a:off x="3491880" y="3003703"/>
                  <a:ext cx="1969399" cy="39491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GB" sz="1600" b="1" i="0" u="none" strike="noStrike" cap="none" normalizeH="0" baseline="0" dirty="0" smtClean="0">
                      <a:ln>
                        <a:noFill/>
                      </a:ln>
                      <a:solidFill>
                        <a:schemeClr val="tx1"/>
                      </a:solidFill>
                      <a:effectLst/>
                      <a:latin typeface="Arial" pitchFamily="34" charset="0"/>
                      <a:cs typeface="Arial" pitchFamily="34" charset="0"/>
                    </a:rPr>
                    <a:t>4. Consolidation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1" name="Text Box 7"/>
                <p:cNvSpPr txBox="1">
                  <a:spLocks noChangeArrowheads="1"/>
                </p:cNvSpPr>
                <p:nvPr/>
              </p:nvSpPr>
              <p:spPr bwMode="auto">
                <a:xfrm>
                  <a:off x="4211960" y="2492896"/>
                  <a:ext cx="2232248" cy="3600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GB" sz="1600" b="1" i="0" u="none" strike="noStrike" cap="none" normalizeH="0" baseline="0" dirty="0" smtClean="0">
                      <a:ln>
                        <a:noFill/>
                      </a:ln>
                      <a:solidFill>
                        <a:schemeClr val="tx1"/>
                      </a:solidFill>
                      <a:effectLst/>
                      <a:latin typeface="Arial" pitchFamily="34" charset="0"/>
                      <a:cs typeface="Arial" pitchFamily="34" charset="0"/>
                    </a:rPr>
                    <a:t>5. Diversification</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2" name="Text Box 8"/>
                <p:cNvSpPr txBox="1">
                  <a:spLocks noChangeArrowheads="1"/>
                </p:cNvSpPr>
                <p:nvPr/>
              </p:nvSpPr>
              <p:spPr bwMode="auto">
                <a:xfrm>
                  <a:off x="5004048" y="2050047"/>
                  <a:ext cx="2172831" cy="51485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457200" marR="0" lvl="1" indent="0" algn="l" defTabSz="914400" rtl="0" eaLnBrk="1" fontAlgn="base" latinLnBrk="0" hangingPunct="1">
                    <a:lnSpc>
                      <a:spcPct val="100000"/>
                    </a:lnSpc>
                    <a:spcBef>
                      <a:spcPct val="0"/>
                    </a:spcBef>
                    <a:spcAft>
                      <a:spcPts val="1000"/>
                    </a:spcAft>
                    <a:buClrTx/>
                    <a:buSzTx/>
                    <a:buFontTx/>
                    <a:buNone/>
                    <a:tabLst/>
                  </a:pPr>
                  <a:r>
                    <a:rPr kumimoji="0" lang="en-GB" sz="1600" b="1" i="0" u="none" strike="noStrike" cap="none" normalizeH="0" baseline="0" dirty="0" smtClean="0">
                      <a:ln>
                        <a:noFill/>
                      </a:ln>
                      <a:solidFill>
                        <a:schemeClr val="tx1"/>
                      </a:solidFill>
                      <a:effectLst/>
                      <a:latin typeface="Arial" pitchFamily="34" charset="0"/>
                      <a:cs typeface="Arial" pitchFamily="34" charset="0"/>
                    </a:rPr>
                    <a:t>6. Integration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3" name="Text Box 9"/>
                <p:cNvSpPr txBox="1">
                  <a:spLocks noChangeArrowheads="1"/>
                </p:cNvSpPr>
                <p:nvPr/>
              </p:nvSpPr>
              <p:spPr bwMode="auto">
                <a:xfrm>
                  <a:off x="1619672" y="4681264"/>
                  <a:ext cx="2238150" cy="48267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457200" marR="0" lvl="1" indent="0" algn="ctr" defTabSz="914400" rtl="0" eaLnBrk="1" fontAlgn="base" latinLnBrk="0" hangingPunct="1">
                    <a:lnSpc>
                      <a:spcPct val="100000"/>
                    </a:lnSpc>
                    <a:spcBef>
                      <a:spcPct val="0"/>
                    </a:spcBef>
                    <a:spcAft>
                      <a:spcPct val="0"/>
                    </a:spcAft>
                    <a:buClrTx/>
                    <a:buSzTx/>
                    <a:tabLst/>
                  </a:pPr>
                  <a:r>
                    <a:rPr kumimoji="0" lang="en-GB" sz="1600" b="1" i="0" u="none" strike="noStrike" cap="none" normalizeH="0" baseline="0" dirty="0" smtClean="0">
                      <a:ln>
                        <a:noFill/>
                      </a:ln>
                      <a:solidFill>
                        <a:schemeClr val="tx1"/>
                      </a:solidFill>
                      <a:effectLst/>
                      <a:latin typeface="Arial" pitchFamily="34" charset="0"/>
                      <a:cs typeface="Arial" pitchFamily="34" charset="0"/>
                    </a:rPr>
                    <a:t>1. New venture</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4" name="Text Box 10"/>
                <p:cNvSpPr txBox="1">
                  <a:spLocks noChangeArrowheads="1"/>
                </p:cNvSpPr>
                <p:nvPr/>
              </p:nvSpPr>
              <p:spPr bwMode="auto">
                <a:xfrm>
                  <a:off x="2771800" y="3501008"/>
                  <a:ext cx="2298354" cy="4387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GB" sz="1600" b="1" i="0" u="none" strike="noStrike" cap="none" normalizeH="0" baseline="0" dirty="0" smtClean="0">
                      <a:ln>
                        <a:noFill/>
                      </a:ln>
                      <a:solidFill>
                        <a:schemeClr val="tx1"/>
                      </a:solidFill>
                      <a:effectLst/>
                      <a:latin typeface="Arial" pitchFamily="34" charset="0"/>
                      <a:cs typeface="Arial" pitchFamily="34" charset="0"/>
                    </a:rPr>
                    <a:t>3. Professionalization</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5" name="Text Box 11"/>
                <p:cNvSpPr txBox="1">
                  <a:spLocks noChangeArrowheads="1"/>
                </p:cNvSpPr>
                <p:nvPr/>
              </p:nvSpPr>
              <p:spPr bwMode="auto">
                <a:xfrm>
                  <a:off x="6474900" y="2424263"/>
                  <a:ext cx="2129548" cy="71670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buClrTx/>
                    <a:buSzTx/>
                    <a:buFontTx/>
                    <a:buNone/>
                    <a:tabLst/>
                  </a:pPr>
                  <a:r>
                    <a:rPr kumimoji="0" lang="en-GB" sz="1600" b="1" i="0" u="none" strike="noStrike" cap="none" normalizeH="0" baseline="0" dirty="0" smtClean="0">
                      <a:ln>
                        <a:noFill/>
                      </a:ln>
                      <a:solidFill>
                        <a:schemeClr val="tx1"/>
                      </a:solidFill>
                      <a:effectLst/>
                      <a:latin typeface="Arial" pitchFamily="34" charset="0"/>
                      <a:cs typeface="Arial" pitchFamily="34" charset="0"/>
                    </a:rPr>
                    <a:t>7. Decline</a:t>
                  </a:r>
                </a:p>
                <a:p>
                  <a:pPr marL="0" marR="0" lvl="0" indent="0" algn="ctr" defTabSz="914400" rtl="0" eaLnBrk="1" fontAlgn="base" latinLnBrk="0" hangingPunct="1">
                    <a:lnSpc>
                      <a:spcPct val="100000"/>
                    </a:lnSpc>
                    <a:spcBef>
                      <a:spcPct val="0"/>
                    </a:spcBef>
                    <a:buClrTx/>
                    <a:buSzTx/>
                    <a:buFontTx/>
                    <a:buNone/>
                    <a:tabLst/>
                  </a:pPr>
                  <a:r>
                    <a:rPr kumimoji="0" lang="en-GB" sz="1600" i="0" u="none" strike="noStrike" cap="none" normalizeH="0" baseline="0" dirty="0" smtClean="0">
                      <a:ln>
                        <a:noFill/>
                      </a:ln>
                      <a:solidFill>
                        <a:schemeClr val="tx1"/>
                      </a:solidFill>
                      <a:effectLst/>
                      <a:latin typeface="Arial" pitchFamily="34" charset="0"/>
                      <a:cs typeface="Arial" pitchFamily="34" charset="0"/>
                    </a:rPr>
                    <a:t> (or revitalization</a:t>
                  </a:r>
                  <a:r>
                    <a:rPr kumimoji="0" lang="en-GB" sz="1200" i="0" u="none" strike="noStrike" cap="none" normalizeH="0" baseline="0" dirty="0" smtClean="0">
                      <a:ln>
                        <a:noFill/>
                      </a:ln>
                      <a:solidFill>
                        <a:schemeClr val="tx1"/>
                      </a:solidFill>
                      <a:effectLst/>
                      <a:latin typeface="Arial" pitchFamily="34" charset="0"/>
                      <a:cs typeface="Arial" pitchFamily="34" charset="0"/>
                    </a:rPr>
                    <a:t>)</a:t>
                  </a:r>
                  <a:endParaRPr kumimoji="0" lang="en-US" sz="1800" i="0" u="none" strike="noStrike" cap="none" normalizeH="0" baseline="0" dirty="0" smtClean="0">
                    <a:ln>
                      <a:noFill/>
                    </a:ln>
                    <a:solidFill>
                      <a:schemeClr val="tx1"/>
                    </a:solidFill>
                    <a:effectLst/>
                    <a:latin typeface="Arial" pitchFamily="34" charset="0"/>
                    <a:cs typeface="Arial" pitchFamily="34" charset="0"/>
                  </a:endParaRPr>
                </a:p>
              </p:txBody>
            </p:sp>
          </p:grpSp>
          <p:sp>
            <p:nvSpPr>
              <p:cNvPr id="22" name="Freeform 21"/>
              <p:cNvSpPr/>
              <p:nvPr/>
            </p:nvSpPr>
            <p:spPr>
              <a:xfrm>
                <a:off x="1763688" y="1916832"/>
                <a:ext cx="5914103" cy="2858729"/>
              </a:xfrm>
              <a:custGeom>
                <a:avLst/>
                <a:gdLst>
                  <a:gd name="connsiteX0" fmla="*/ 0 w 5914103"/>
                  <a:gd name="connsiteY0" fmla="*/ 2858729 h 2858729"/>
                  <a:gd name="connsiteX1" fmla="*/ 1224116 w 5914103"/>
                  <a:gd name="connsiteY1" fmla="*/ 1428135 h 2858729"/>
                  <a:gd name="connsiteX2" fmla="*/ 2757948 w 5914103"/>
                  <a:gd name="connsiteY2" fmla="*/ 425245 h 2858729"/>
                  <a:gd name="connsiteX3" fmla="*/ 4321277 w 5914103"/>
                  <a:gd name="connsiteY3" fmla="*/ 56535 h 2858729"/>
                  <a:gd name="connsiteX4" fmla="*/ 5117690 w 5914103"/>
                  <a:gd name="connsiteY4" fmla="*/ 86032 h 2858729"/>
                  <a:gd name="connsiteX5" fmla="*/ 5796116 w 5914103"/>
                  <a:gd name="connsiteY5" fmla="*/ 454742 h 2858729"/>
                  <a:gd name="connsiteX6" fmla="*/ 5825612 w 5914103"/>
                  <a:gd name="connsiteY6" fmla="*/ 528484 h 2858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14103" h="2858729">
                    <a:moveTo>
                      <a:pt x="0" y="2858729"/>
                    </a:moveTo>
                    <a:cubicBezTo>
                      <a:pt x="382229" y="2346222"/>
                      <a:pt x="764458" y="1833716"/>
                      <a:pt x="1224116" y="1428135"/>
                    </a:cubicBezTo>
                    <a:cubicBezTo>
                      <a:pt x="1683774" y="1022554"/>
                      <a:pt x="2241755" y="653845"/>
                      <a:pt x="2757948" y="425245"/>
                    </a:cubicBezTo>
                    <a:cubicBezTo>
                      <a:pt x="3274141" y="196645"/>
                      <a:pt x="3927987" y="113070"/>
                      <a:pt x="4321277" y="56535"/>
                    </a:cubicBezTo>
                    <a:cubicBezTo>
                      <a:pt x="4714567" y="0"/>
                      <a:pt x="4871884" y="19664"/>
                      <a:pt x="5117690" y="86032"/>
                    </a:cubicBezTo>
                    <a:cubicBezTo>
                      <a:pt x="5363496" y="152400"/>
                      <a:pt x="5678129" y="381000"/>
                      <a:pt x="5796116" y="454742"/>
                    </a:cubicBezTo>
                    <a:cubicBezTo>
                      <a:pt x="5914103" y="528484"/>
                      <a:pt x="5869857" y="528484"/>
                      <a:pt x="5825612" y="528484"/>
                    </a:cubicBezTo>
                  </a:path>
                </a:pathLst>
              </a:custGeom>
              <a:ln w="111125">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16" name="TextBox 15"/>
            <p:cNvSpPr txBox="1"/>
            <p:nvPr/>
          </p:nvSpPr>
          <p:spPr>
            <a:xfrm>
              <a:off x="4067944" y="4869160"/>
              <a:ext cx="4320480" cy="646331"/>
            </a:xfrm>
            <a:prstGeom prst="rect">
              <a:avLst/>
            </a:prstGeom>
            <a:noFill/>
          </p:spPr>
          <p:txBody>
            <a:bodyPr wrap="square" rtlCol="0">
              <a:spAutoFit/>
            </a:bodyPr>
            <a:lstStyle/>
            <a:p>
              <a:r>
                <a:rPr lang="en-GB" dirty="0" smtClean="0"/>
                <a:t>The seven stages of </a:t>
              </a:r>
              <a:r>
                <a:rPr lang="en-GB" dirty="0" err="1" smtClean="0"/>
                <a:t>Flamholtz’s</a:t>
              </a:r>
              <a:r>
                <a:rPr lang="en-GB" dirty="0" smtClean="0"/>
                <a:t> organisational life cycle</a:t>
              </a:r>
              <a:endParaRPr lang="en-GB" dirty="0"/>
            </a:p>
          </p:txBody>
        </p:sp>
      </p:grpSp>
      <p:sp>
        <p:nvSpPr>
          <p:cNvPr id="18" name="Slide Number Placeholder 17"/>
          <p:cNvSpPr>
            <a:spLocks noGrp="1"/>
          </p:cNvSpPr>
          <p:nvPr>
            <p:ph type="sldNum" sz="quarter" idx="12"/>
          </p:nvPr>
        </p:nvSpPr>
        <p:spPr/>
        <p:txBody>
          <a:bodyPr/>
          <a:lstStyle/>
          <a:p>
            <a:fld id="{CF6DFCED-CE94-4DD6-90DC-FF9CDBE9A67F}" type="slidenum">
              <a:rPr lang="en-GB" smtClean="0"/>
              <a:pPr/>
              <a:t>6</a:t>
            </a:fld>
            <a:endParaRPr lang="en-GB"/>
          </a:p>
        </p:txBody>
      </p:sp>
      <p:sp>
        <p:nvSpPr>
          <p:cNvPr id="29" name="TextBox 28"/>
          <p:cNvSpPr txBox="1"/>
          <p:nvPr/>
        </p:nvSpPr>
        <p:spPr>
          <a:xfrm>
            <a:off x="683568" y="1988840"/>
            <a:ext cx="7632848" cy="1107996"/>
          </a:xfrm>
          <a:prstGeom prst="rect">
            <a:avLst/>
          </a:prstGeom>
          <a:noFill/>
        </p:spPr>
        <p:txBody>
          <a:bodyPr wrap="square" rtlCol="0">
            <a:spAutoFit/>
          </a:bodyPr>
          <a:lstStyle/>
          <a:p>
            <a:r>
              <a:rPr lang="en-GB" sz="2400" b="1" dirty="0" smtClean="0"/>
              <a:t>Life cycle theories </a:t>
            </a:r>
            <a:r>
              <a:rPr lang="en-GB" sz="2200" dirty="0" smtClean="0"/>
              <a:t>are more prescriptive about this than teleological theories</a:t>
            </a:r>
            <a:r>
              <a:rPr lang="en-GB" sz="2400" dirty="0" smtClean="0"/>
              <a:t>.</a:t>
            </a:r>
          </a:p>
          <a:p>
            <a:endParaRPr lang="en-GB" dirty="0"/>
          </a:p>
        </p:txBody>
      </p:sp>
      <p:sp>
        <p:nvSpPr>
          <p:cNvPr id="30" name="Frame 29"/>
          <p:cNvSpPr/>
          <p:nvPr/>
        </p:nvSpPr>
        <p:spPr>
          <a:xfrm>
            <a:off x="1619672" y="5517232"/>
            <a:ext cx="2088232" cy="648072"/>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1" name="Frame 30"/>
          <p:cNvSpPr/>
          <p:nvPr/>
        </p:nvSpPr>
        <p:spPr>
          <a:xfrm>
            <a:off x="2267744" y="4293096"/>
            <a:ext cx="2448272" cy="648072"/>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2" name="Frame 31"/>
          <p:cNvSpPr/>
          <p:nvPr/>
        </p:nvSpPr>
        <p:spPr>
          <a:xfrm>
            <a:off x="1835696" y="4869160"/>
            <a:ext cx="2088232" cy="648072"/>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24" name="Picture 2" descr="http://macmillan.captureweb.co.uk/assets/thumbnails/431/3/675ea8a313466b185532eb7bc2584bd0.jpg"/>
          <p:cNvPicPr>
            <a:picLocks noChangeAspect="1" noChangeArrowheads="1"/>
          </p:cNvPicPr>
          <p:nvPr>
            <p:custDataLst>
              <p:tags r:id="rId3"/>
            </p:custDataLst>
          </p:nvPr>
        </p:nvPicPr>
        <p:blipFill>
          <a:blip r:embed="rId6" cstate="print"/>
          <a:srcRect/>
          <a:stretch>
            <a:fillRect/>
          </a:stretch>
        </p:blipFill>
        <p:spPr bwMode="auto">
          <a:xfrm>
            <a:off x="4975448" y="4006949"/>
            <a:ext cx="1828800" cy="1438275"/>
          </a:xfrm>
          <a:prstGeom prst="rect">
            <a:avLst/>
          </a:prstGeom>
          <a:noFill/>
        </p:spPr>
      </p:pic>
      <p:sp>
        <p:nvSpPr>
          <p:cNvPr id="27" name="Rectangle 26"/>
          <p:cNvSpPr/>
          <p:nvPr/>
        </p:nvSpPr>
        <p:spPr>
          <a:xfrm>
            <a:off x="6156176" y="5229200"/>
            <a:ext cx="792088" cy="215444"/>
          </a:xfrm>
          <a:prstGeom prst="rect">
            <a:avLst/>
          </a:prstGeom>
        </p:spPr>
        <p:txBody>
          <a:bodyPr wrap="square">
            <a:spAutoFit/>
          </a:bodyPr>
          <a:lstStyle/>
          <a:p>
            <a:r>
              <a:rPr lang="en-GB" sz="800" dirty="0" smtClean="0">
                <a:solidFill>
                  <a:schemeClr val="bg1"/>
                </a:solidFill>
              </a:rPr>
              <a:t>© </a:t>
            </a:r>
            <a:r>
              <a:rPr lang="en-GB" sz="800" dirty="0" err="1" smtClean="0">
                <a:solidFill>
                  <a:schemeClr val="bg1"/>
                </a:solidFill>
              </a:rPr>
              <a:t>Thinkstock</a:t>
            </a:r>
            <a:endParaRPr lang="en-GB" sz="800" dirty="0">
              <a:solidFill>
                <a:schemeClr val="bg1"/>
              </a:solidFill>
            </a:endParaRPr>
          </a:p>
        </p:txBody>
      </p:sp>
      <p:sp>
        <p:nvSpPr>
          <p:cNvPr id="26" name="Footer Placeholder 1"/>
          <p:cNvSpPr>
            <a:spLocks noGrp="1"/>
          </p:cNvSpPr>
          <p:nvPr>
            <p:ph type="ftr" sz="quarter" idx="11"/>
          </p:nvPr>
        </p:nvSpPr>
        <p:spPr>
          <a:xfrm>
            <a:off x="899592" y="6356350"/>
            <a:ext cx="6984776" cy="365125"/>
          </a:xfrm>
        </p:spPr>
        <p:txBody>
          <a:bodyPr/>
          <a:lstStyle/>
          <a:p>
            <a:pPr algn="l"/>
            <a:r>
              <a:rPr lang="en-GB" dirty="0" smtClean="0"/>
              <a:t>© John Hayes (2014),  </a:t>
            </a:r>
            <a:r>
              <a:rPr lang="en-GB" i="1" dirty="0" smtClean="0"/>
              <a:t>The Theory and Practice of Change Management</a:t>
            </a:r>
            <a:r>
              <a:rPr lang="en-GB" dirty="0" smtClean="0"/>
              <a:t>, 4th ed.</a:t>
            </a:r>
            <a:endParaRPr lang="en-GB"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 calcmode="lin" valueType="num">
                                      <p:cBhvr additive="base">
                                        <p:cTn id="7"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additive="base">
                                        <p:cTn id="25" dur="500" fill="hold"/>
                                        <p:tgtEl>
                                          <p:spTgt spid="32"/>
                                        </p:tgtEl>
                                        <p:attrNameLst>
                                          <p:attrName>ppt_x</p:attrName>
                                        </p:attrNameLst>
                                      </p:cBhvr>
                                      <p:tavLst>
                                        <p:tav tm="0">
                                          <p:val>
                                            <p:strVal val="#ppt_x"/>
                                          </p:val>
                                        </p:tav>
                                        <p:tav tm="100000">
                                          <p:val>
                                            <p:strVal val="#ppt_x"/>
                                          </p:val>
                                        </p:tav>
                                      </p:tavLst>
                                    </p:anim>
                                    <p:anim calcmode="lin" valueType="num">
                                      <p:cBhvr additive="base">
                                        <p:cTn id="2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allAtOnce"/>
      <p:bldP spid="30" grpId="0" animBg="1"/>
      <p:bldP spid="31" grpId="0" animBg="1"/>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custDataLst>
              <p:tags r:id="rId2"/>
            </p:custDataLst>
          </p:nvPr>
        </p:nvGrpSpPr>
        <p:grpSpPr>
          <a:xfrm>
            <a:off x="683568" y="1052736"/>
            <a:ext cx="7560840" cy="2446842"/>
            <a:chOff x="683568" y="1052736"/>
            <a:chExt cx="7560840" cy="2446842"/>
          </a:xfrm>
        </p:grpSpPr>
        <p:grpSp>
          <p:nvGrpSpPr>
            <p:cNvPr id="23" name="Group 36"/>
            <p:cNvGrpSpPr/>
            <p:nvPr/>
          </p:nvGrpSpPr>
          <p:grpSpPr>
            <a:xfrm>
              <a:off x="1115616" y="2204864"/>
              <a:ext cx="6949635" cy="1294714"/>
              <a:chOff x="755625" y="1196752"/>
              <a:chExt cx="7815181" cy="1224136"/>
            </a:xfrm>
          </p:grpSpPr>
          <p:sp>
            <p:nvSpPr>
              <p:cNvPr id="24" name="AutoShape 3"/>
              <p:cNvSpPr>
                <a:spLocks noChangeArrowheads="1"/>
              </p:cNvSpPr>
              <p:nvPr/>
            </p:nvSpPr>
            <p:spPr bwMode="auto">
              <a:xfrm>
                <a:off x="6876256" y="1196752"/>
                <a:ext cx="1694550" cy="1223693"/>
              </a:xfrm>
              <a:prstGeom prst="rightArrow">
                <a:avLst>
                  <a:gd name="adj1" fmla="val 50000"/>
                  <a:gd name="adj2" fmla="val 36141"/>
                </a:avLst>
              </a:prstGeom>
              <a:ln>
                <a:headEnd/>
                <a:tailEnd/>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endParaRPr kumimoji="0" lang="en-GB" sz="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en-GB" sz="1400" b="0" i="0" u="none" strike="noStrike" cap="none" normalizeH="0" baseline="0" dirty="0" smtClean="0">
                    <a:ln>
                      <a:noFill/>
                    </a:ln>
                    <a:solidFill>
                      <a:schemeClr val="tx1"/>
                    </a:solidFill>
                    <a:effectLst/>
                    <a:latin typeface="Arial" pitchFamily="34" charset="0"/>
                    <a:cs typeface="Arial" pitchFamily="34" charset="0"/>
                  </a:rPr>
                  <a:t>Learn</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25" name="AutoShape 4"/>
              <p:cNvSpPr>
                <a:spLocks noChangeArrowheads="1"/>
              </p:cNvSpPr>
              <p:nvPr/>
            </p:nvSpPr>
            <p:spPr bwMode="auto">
              <a:xfrm>
                <a:off x="5348221" y="1197195"/>
                <a:ext cx="1600091" cy="1223693"/>
              </a:xfrm>
              <a:prstGeom prst="rightArrow">
                <a:avLst>
                  <a:gd name="adj1" fmla="val 50000"/>
                  <a:gd name="adj2" fmla="val 36141"/>
                </a:avLst>
              </a:prstGeom>
              <a:ln>
                <a:headEnd/>
                <a:tailEnd/>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endParaRPr kumimoji="0" lang="en-GB" sz="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en-GB" sz="1400" b="0" i="0" u="none" strike="noStrike" cap="none" normalizeH="0" baseline="0" dirty="0" smtClean="0">
                    <a:ln>
                      <a:noFill/>
                    </a:ln>
                    <a:solidFill>
                      <a:schemeClr val="tx1"/>
                    </a:solidFill>
                    <a:effectLst/>
                    <a:latin typeface="Arial" pitchFamily="34" charset="0"/>
                    <a:cs typeface="Arial" pitchFamily="34" charset="0"/>
                  </a:rPr>
                  <a:t>Evaluate</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26" name="AutoShape 5"/>
              <p:cNvSpPr>
                <a:spLocks noChangeArrowheads="1"/>
              </p:cNvSpPr>
              <p:nvPr/>
            </p:nvSpPr>
            <p:spPr bwMode="auto">
              <a:xfrm>
                <a:off x="3786211" y="1197195"/>
                <a:ext cx="1577925" cy="1223693"/>
              </a:xfrm>
              <a:prstGeom prst="rightArrow">
                <a:avLst>
                  <a:gd name="adj1" fmla="val 50000"/>
                  <a:gd name="adj2" fmla="val 36141"/>
                </a:avLst>
              </a:prstGeom>
              <a:ln>
                <a:headEnd/>
                <a:tailEnd/>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endParaRPr kumimoji="0" lang="en-GB" sz="200" b="0" i="0" u="none" strike="noStrike" cap="none" normalizeH="0" baseline="0" dirty="0" smtClean="0">
                  <a:ln>
                    <a:noFill/>
                  </a:ln>
                  <a:solidFill>
                    <a:schemeClr val="tx1"/>
                  </a:solidFill>
                  <a:effectLst/>
                  <a:latin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en-GB" sz="1400" b="0" i="0" u="none" strike="noStrike" cap="none" normalizeH="0" baseline="0" dirty="0" smtClean="0">
                    <a:ln>
                      <a:noFill/>
                    </a:ln>
                    <a:solidFill>
                      <a:schemeClr val="tx1"/>
                    </a:solidFill>
                    <a:effectLst/>
                    <a:latin typeface="Arial" pitchFamily="34" charset="0"/>
                    <a:cs typeface="Arial" pitchFamily="34" charset="0"/>
                  </a:rPr>
                  <a:t>Implement</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27" name="AutoShape 6"/>
              <p:cNvSpPr>
                <a:spLocks noChangeArrowheads="1"/>
              </p:cNvSpPr>
              <p:nvPr/>
            </p:nvSpPr>
            <p:spPr bwMode="auto">
              <a:xfrm>
                <a:off x="2270919" y="1196752"/>
                <a:ext cx="1581050" cy="1172706"/>
              </a:xfrm>
              <a:prstGeom prst="rightArrow">
                <a:avLst>
                  <a:gd name="adj1" fmla="val 50000"/>
                  <a:gd name="adj2" fmla="val 35870"/>
                </a:avLst>
              </a:prstGeom>
              <a:ln>
                <a:headEnd/>
                <a:tailEnd/>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buClrTx/>
                  <a:buSzTx/>
                  <a:buFontTx/>
                  <a:buNone/>
                  <a:tabLst/>
                </a:pPr>
                <a:endParaRPr kumimoji="0" lang="en-GB" sz="200" b="0" i="0" u="none" strike="noStrike" cap="none" normalizeH="0" baseline="0" dirty="0" smtClean="0">
                  <a:ln>
                    <a:noFill/>
                  </a:ln>
                  <a:solidFill>
                    <a:schemeClr val="tx1"/>
                  </a:solidFill>
                  <a:effectLst/>
                  <a:latin typeface="Arial" pitchFamily="34" charset="0"/>
                  <a:cs typeface="Arial" pitchFamily="34" charset="0"/>
                </a:endParaRPr>
              </a:p>
              <a:p>
                <a:pPr algn="ctr" fontAlgn="base">
                  <a:spcBef>
                    <a:spcPct val="0"/>
                  </a:spcBef>
                </a:pPr>
                <a:r>
                  <a:rPr kumimoji="0" lang="en-GB" sz="1400" b="0" i="0" u="none" strike="noStrike" cap="none" normalizeH="0" baseline="0" dirty="0" smtClean="0">
                    <a:ln>
                      <a:noFill/>
                    </a:ln>
                    <a:solidFill>
                      <a:schemeClr val="tx1"/>
                    </a:solidFill>
                    <a:effectLst/>
                    <a:latin typeface="Arial" pitchFamily="34" charset="0"/>
                    <a:cs typeface="Arial" pitchFamily="34" charset="0"/>
                  </a:rPr>
                  <a:t>Formulate</a:t>
                </a:r>
                <a:endParaRPr lang="en-US" sz="1400" dirty="0">
                  <a:latin typeface="Arial" pitchFamily="34" charset="0"/>
                  <a:cs typeface="Arial" pitchFamily="34" charset="0"/>
                </a:endParaRPr>
              </a:p>
              <a:p>
                <a:pPr marL="0" marR="0" lvl="0" indent="0" algn="ctr" defTabSz="914400" rtl="0" eaLnBrk="1" fontAlgn="base" latinLnBrk="0" hangingPunct="1">
                  <a:spcBef>
                    <a:spcPct val="0"/>
                  </a:spcBef>
                  <a:buClrTx/>
                  <a:buSzTx/>
                  <a:buFontTx/>
                  <a:buNone/>
                  <a:tabLst/>
                </a:pPr>
                <a:r>
                  <a:rPr lang="en-GB" sz="1400" dirty="0" smtClean="0">
                    <a:solidFill>
                      <a:schemeClr val="tx1"/>
                    </a:solidFill>
                    <a:latin typeface="Arial" pitchFamily="34" charset="0"/>
                    <a:cs typeface="Arial" pitchFamily="34" charset="0"/>
                  </a:rPr>
                  <a:t>g</a:t>
                </a:r>
                <a:r>
                  <a:rPr kumimoji="0" lang="en-GB" sz="1400" b="0" i="0" u="none" strike="noStrike" cap="none" normalizeH="0" baseline="0" dirty="0" smtClean="0">
                    <a:ln>
                      <a:noFill/>
                    </a:ln>
                    <a:solidFill>
                      <a:schemeClr val="tx1"/>
                    </a:solidFill>
                    <a:effectLst/>
                    <a:latin typeface="Arial" pitchFamily="34" charset="0"/>
                    <a:cs typeface="Arial" pitchFamily="34" charset="0"/>
                  </a:rPr>
                  <a:t>oal</a:t>
                </a:r>
              </a:p>
            </p:txBody>
          </p:sp>
          <p:sp>
            <p:nvSpPr>
              <p:cNvPr id="28" name="AutoShape 6"/>
              <p:cNvSpPr>
                <a:spLocks noChangeArrowheads="1"/>
              </p:cNvSpPr>
              <p:nvPr/>
            </p:nvSpPr>
            <p:spPr bwMode="auto">
              <a:xfrm>
                <a:off x="755625" y="1196752"/>
                <a:ext cx="1584176" cy="1172706"/>
              </a:xfrm>
              <a:prstGeom prst="rightArrow">
                <a:avLst>
                  <a:gd name="adj1" fmla="val 50000"/>
                  <a:gd name="adj2" fmla="val 35870"/>
                </a:avLst>
              </a:prstGeom>
              <a:ln>
                <a:headEnd/>
                <a:tailEnd/>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buClrTx/>
                  <a:buSzTx/>
                  <a:buFontTx/>
                  <a:buNone/>
                  <a:tabLst/>
                </a:pPr>
                <a:endParaRPr kumimoji="0" lang="en-GB" sz="800" b="0" i="0" u="none" strike="noStrike" cap="none" normalizeH="0" baseline="0" dirty="0" smtClean="0">
                  <a:ln>
                    <a:noFill/>
                  </a:ln>
                  <a:solidFill>
                    <a:schemeClr val="tx1"/>
                  </a:solidFill>
                  <a:effectLst/>
                  <a:latin typeface="Arial" pitchFamily="34" charset="0"/>
                  <a:cs typeface="Arial" pitchFamily="34" charset="0"/>
                </a:endParaRPr>
              </a:p>
              <a:p>
                <a:pPr algn="ctr" fontAlgn="base">
                  <a:spcBef>
                    <a:spcPct val="0"/>
                  </a:spcBef>
                </a:pPr>
                <a:endParaRPr kumimoji="0" lang="en-GB" sz="100" b="0" i="0" u="none" strike="noStrike" cap="none" normalizeH="0" baseline="0" dirty="0" smtClean="0">
                  <a:ln>
                    <a:noFill/>
                  </a:ln>
                  <a:solidFill>
                    <a:schemeClr val="tx1"/>
                  </a:solidFill>
                  <a:effectLst/>
                  <a:latin typeface="Arial" pitchFamily="34" charset="0"/>
                  <a:cs typeface="Arial" pitchFamily="34" charset="0"/>
                </a:endParaRPr>
              </a:p>
              <a:p>
                <a:pPr algn="ctr" fontAlgn="base">
                  <a:spcBef>
                    <a:spcPct val="0"/>
                  </a:spcBef>
                </a:pPr>
                <a:r>
                  <a:rPr kumimoji="0" lang="en-GB" sz="1400" b="0" i="0" u="none" strike="noStrike" cap="none" normalizeH="0" baseline="0" dirty="0" smtClean="0">
                    <a:ln>
                      <a:noFill/>
                    </a:ln>
                    <a:solidFill>
                      <a:schemeClr val="tx1"/>
                    </a:solidFill>
                    <a:effectLst/>
                    <a:latin typeface="Arial" pitchFamily="34" charset="0"/>
                    <a:cs typeface="Arial" pitchFamily="34" charset="0"/>
                  </a:rPr>
                  <a:t>Diagnose</a:t>
                </a:r>
              </a:p>
            </p:txBody>
          </p:sp>
        </p:grpSp>
        <p:sp>
          <p:nvSpPr>
            <p:cNvPr id="29" name="TextBox 28"/>
            <p:cNvSpPr txBox="1"/>
            <p:nvPr/>
          </p:nvSpPr>
          <p:spPr>
            <a:xfrm>
              <a:off x="683568" y="1052736"/>
              <a:ext cx="7560840" cy="830997"/>
            </a:xfrm>
            <a:prstGeom prst="rect">
              <a:avLst/>
            </a:prstGeom>
            <a:noFill/>
          </p:spPr>
          <p:txBody>
            <a:bodyPr wrap="square" rtlCol="0">
              <a:spAutoFit/>
            </a:bodyPr>
            <a:lstStyle/>
            <a:p>
              <a:r>
                <a:rPr lang="en-GB" sz="2400" b="1" dirty="0" smtClean="0"/>
                <a:t>Teleological theories </a:t>
              </a:r>
              <a:r>
                <a:rPr lang="en-GB" sz="2200" dirty="0" smtClean="0"/>
                <a:t>are less prescriptive about the ordering of stages.</a:t>
              </a:r>
              <a:endParaRPr lang="en-GB" sz="2200" dirty="0"/>
            </a:p>
          </p:txBody>
        </p:sp>
      </p:grpSp>
      <p:sp>
        <p:nvSpPr>
          <p:cNvPr id="31" name="TextBox 30"/>
          <p:cNvSpPr txBox="1"/>
          <p:nvPr/>
        </p:nvSpPr>
        <p:spPr>
          <a:xfrm>
            <a:off x="611560" y="375047"/>
            <a:ext cx="5184576" cy="646331"/>
          </a:xfrm>
          <a:prstGeom prst="rect">
            <a:avLst/>
          </a:prstGeom>
          <a:noFill/>
        </p:spPr>
        <p:txBody>
          <a:bodyPr wrap="square" rtlCol="0">
            <a:spAutoFit/>
          </a:bodyPr>
          <a:lstStyle/>
          <a:p>
            <a:r>
              <a:rPr lang="en-GB" sz="3600" b="1" dirty="0" smtClean="0"/>
              <a:t>The order of stages</a:t>
            </a:r>
          </a:p>
        </p:txBody>
      </p:sp>
      <p:sp>
        <p:nvSpPr>
          <p:cNvPr id="32" name="TextBox 31"/>
          <p:cNvSpPr txBox="1"/>
          <p:nvPr/>
        </p:nvSpPr>
        <p:spPr>
          <a:xfrm>
            <a:off x="683568" y="3645024"/>
            <a:ext cx="7848872" cy="1446550"/>
          </a:xfrm>
          <a:prstGeom prst="rect">
            <a:avLst/>
          </a:prstGeom>
          <a:noFill/>
        </p:spPr>
        <p:txBody>
          <a:bodyPr wrap="square" rtlCol="0">
            <a:spAutoFit/>
          </a:bodyPr>
          <a:lstStyle/>
          <a:p>
            <a:r>
              <a:rPr lang="en-GB" sz="2200" dirty="0" smtClean="0"/>
              <a:t>While each of these stages is important and there is a logical sequence connecting them, the sequence does not have to, and often does not, unfold in a way that follows this ordered linear sequence. </a:t>
            </a:r>
            <a:endParaRPr lang="en-GB" sz="2200" dirty="0"/>
          </a:p>
        </p:txBody>
      </p:sp>
      <p:sp>
        <p:nvSpPr>
          <p:cNvPr id="11" name="Slide Number Placeholder 10"/>
          <p:cNvSpPr>
            <a:spLocks noGrp="1"/>
          </p:cNvSpPr>
          <p:nvPr>
            <p:ph type="sldNum" sz="quarter" idx="12"/>
          </p:nvPr>
        </p:nvSpPr>
        <p:spPr/>
        <p:txBody>
          <a:bodyPr/>
          <a:lstStyle/>
          <a:p>
            <a:fld id="{CF6DFCED-CE94-4DD6-90DC-FF9CDBE9A67F}" type="slidenum">
              <a:rPr lang="en-GB" smtClean="0"/>
              <a:pPr/>
              <a:t>7</a:t>
            </a:fld>
            <a:endParaRPr lang="en-GB" dirty="0"/>
          </a:p>
        </p:txBody>
      </p:sp>
      <p:sp>
        <p:nvSpPr>
          <p:cNvPr id="14" name="TextBox 13"/>
          <p:cNvSpPr txBox="1"/>
          <p:nvPr/>
        </p:nvSpPr>
        <p:spPr>
          <a:xfrm>
            <a:off x="683568" y="5445224"/>
            <a:ext cx="7920880" cy="707886"/>
          </a:xfrm>
          <a:prstGeom prst="rect">
            <a:avLst/>
          </a:prstGeom>
          <a:noFill/>
        </p:spPr>
        <p:txBody>
          <a:bodyPr wrap="square" rtlCol="0">
            <a:spAutoFit/>
          </a:bodyPr>
          <a:lstStyle/>
          <a:p>
            <a:r>
              <a:rPr lang="en-GB" sz="2200" dirty="0" smtClean="0"/>
              <a:t>The car importer example illustrates this point.  </a:t>
            </a:r>
          </a:p>
          <a:p>
            <a:endParaRPr lang="en-GB" dirty="0"/>
          </a:p>
        </p:txBody>
      </p:sp>
      <p:sp>
        <p:nvSpPr>
          <p:cNvPr id="16" name="Footer Placeholder 1"/>
          <p:cNvSpPr>
            <a:spLocks noGrp="1"/>
          </p:cNvSpPr>
          <p:nvPr>
            <p:ph type="ftr" sz="quarter" idx="11"/>
          </p:nvPr>
        </p:nvSpPr>
        <p:spPr>
          <a:xfrm>
            <a:off x="899592" y="6356350"/>
            <a:ext cx="6984776" cy="365125"/>
          </a:xfrm>
        </p:spPr>
        <p:txBody>
          <a:bodyPr/>
          <a:lstStyle/>
          <a:p>
            <a:pPr algn="l"/>
            <a:r>
              <a:rPr lang="en-GB" dirty="0" smtClean="0"/>
              <a:t>© John Hayes (2014),  </a:t>
            </a:r>
            <a:r>
              <a:rPr lang="en-GB" i="1" dirty="0" smtClean="0"/>
              <a:t>The Theory and Practice of Change Management</a:t>
            </a:r>
            <a:r>
              <a:rPr lang="en-GB" dirty="0" smtClean="0"/>
              <a:t>, 4th ed.</a:t>
            </a:r>
            <a:endParaRPr lang="en-GB"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2">
                                            <p:txEl>
                                              <p:pRg st="0" end="0"/>
                                            </p:txEl>
                                          </p:spTgt>
                                        </p:tgtEl>
                                        <p:attrNameLst>
                                          <p:attrName>style.visibility</p:attrName>
                                        </p:attrNameLst>
                                      </p:cBhvr>
                                      <p:to>
                                        <p:strVal val="visible"/>
                                      </p:to>
                                    </p:set>
                                    <p:anim calcmode="lin" valueType="num">
                                      <p:cBhvr additive="base">
                                        <p:cTn id="13"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anim calcmode="lin" valueType="num">
                                      <p:cBhvr additive="base">
                                        <p:cTn id="1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allAtOnce"/>
      <p:bldP spid="14"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539552" y="404664"/>
            <a:ext cx="6480720" cy="523220"/>
          </a:xfrm>
          <a:prstGeom prst="rect">
            <a:avLst/>
          </a:prstGeom>
          <a:noFill/>
        </p:spPr>
        <p:txBody>
          <a:bodyPr wrap="square" rtlCol="0">
            <a:spAutoFit/>
          </a:bodyPr>
          <a:lstStyle/>
          <a:p>
            <a:r>
              <a:rPr lang="en-GB" sz="2800" b="1" dirty="0" smtClean="0"/>
              <a:t>The car importer example</a:t>
            </a:r>
            <a:endParaRPr lang="en-GB" sz="2800" b="1" dirty="0"/>
          </a:p>
        </p:txBody>
      </p:sp>
      <p:sp>
        <p:nvSpPr>
          <p:cNvPr id="29" name="TextBox 28"/>
          <p:cNvSpPr txBox="1"/>
          <p:nvPr/>
        </p:nvSpPr>
        <p:spPr>
          <a:xfrm>
            <a:off x="611560" y="1124744"/>
            <a:ext cx="7704856" cy="769441"/>
          </a:xfrm>
          <a:prstGeom prst="rect">
            <a:avLst/>
          </a:prstGeom>
          <a:noFill/>
        </p:spPr>
        <p:txBody>
          <a:bodyPr wrap="square" rtlCol="0">
            <a:spAutoFit/>
          </a:bodyPr>
          <a:lstStyle/>
          <a:p>
            <a:r>
              <a:rPr lang="en-GB" sz="2200" dirty="0" smtClean="0"/>
              <a:t>The manufacturer of an inexpensive range of cars informed an importer that it had decided to reposition its brand.</a:t>
            </a:r>
            <a:endParaRPr lang="en-GB" sz="2200" dirty="0"/>
          </a:p>
        </p:txBody>
      </p:sp>
      <p:sp>
        <p:nvSpPr>
          <p:cNvPr id="30" name="TextBox 29"/>
          <p:cNvSpPr txBox="1"/>
          <p:nvPr/>
        </p:nvSpPr>
        <p:spPr>
          <a:xfrm>
            <a:off x="611560" y="2219380"/>
            <a:ext cx="3312368" cy="1446550"/>
          </a:xfrm>
          <a:prstGeom prst="rect">
            <a:avLst/>
          </a:prstGeom>
          <a:noFill/>
        </p:spPr>
        <p:txBody>
          <a:bodyPr wrap="square" rtlCol="0">
            <a:spAutoFit/>
          </a:bodyPr>
          <a:lstStyle/>
          <a:p>
            <a:r>
              <a:rPr lang="en-GB" sz="2200" dirty="0" smtClean="0"/>
              <a:t>The importer quickly recognised that this would require a lot of changes to its own business.</a:t>
            </a:r>
            <a:endParaRPr lang="en-GB" sz="2200" dirty="0"/>
          </a:p>
        </p:txBody>
      </p:sp>
      <p:sp>
        <p:nvSpPr>
          <p:cNvPr id="32" name="TextBox 31"/>
          <p:cNvSpPr txBox="1"/>
          <p:nvPr/>
        </p:nvSpPr>
        <p:spPr>
          <a:xfrm>
            <a:off x="1403648" y="4546713"/>
            <a:ext cx="6840760" cy="1785104"/>
          </a:xfrm>
          <a:prstGeom prst="rect">
            <a:avLst/>
          </a:prstGeom>
          <a:noFill/>
        </p:spPr>
        <p:txBody>
          <a:bodyPr wrap="square" rtlCol="0">
            <a:spAutoFit/>
          </a:bodyPr>
          <a:lstStyle/>
          <a:p>
            <a:r>
              <a:rPr lang="en-GB" sz="2200" dirty="0" smtClean="0"/>
              <a:t> An initial diagnosis indicated that the importer would have to encourage many of these dealers to refurbish and modernise their premises, and in some cases relocate in order to attract the type of customer who would be interested in more expensive and better quality cars. </a:t>
            </a:r>
            <a:endParaRPr lang="en-GB" sz="2200" dirty="0"/>
          </a:p>
        </p:txBody>
      </p:sp>
      <p:sp>
        <p:nvSpPr>
          <p:cNvPr id="7" name="Slide Number Placeholder 6"/>
          <p:cNvSpPr>
            <a:spLocks noGrp="1"/>
          </p:cNvSpPr>
          <p:nvPr>
            <p:ph type="sldNum" sz="quarter" idx="12"/>
          </p:nvPr>
        </p:nvSpPr>
        <p:spPr/>
        <p:txBody>
          <a:bodyPr/>
          <a:lstStyle/>
          <a:p>
            <a:fld id="{CF6DFCED-CE94-4DD6-90DC-FF9CDBE9A67F}" type="slidenum">
              <a:rPr lang="en-GB" smtClean="0"/>
              <a:pPr/>
              <a:t>8</a:t>
            </a:fld>
            <a:endParaRPr lang="en-GB"/>
          </a:p>
        </p:txBody>
      </p:sp>
      <p:pic>
        <p:nvPicPr>
          <p:cNvPr id="9" name="Picture 8" descr="C:\Users\John\Dropbox\Edition Four\Photos for PowerPoints\Ch1 - Car importer.jpg"/>
          <p:cNvPicPr/>
          <p:nvPr>
            <p:custDataLst>
              <p:tags r:id="rId2"/>
            </p:custDataLst>
          </p:nvPr>
        </p:nvPicPr>
        <p:blipFill>
          <a:blip r:embed="rId5" cstate="print"/>
          <a:srcRect t="13793"/>
          <a:stretch>
            <a:fillRect/>
          </a:stretch>
        </p:blipFill>
        <p:spPr bwMode="auto">
          <a:xfrm>
            <a:off x="4067944" y="1988840"/>
            <a:ext cx="4176464" cy="2324581"/>
          </a:xfrm>
          <a:prstGeom prst="rect">
            <a:avLst/>
          </a:prstGeom>
          <a:noFill/>
          <a:ln w="9525">
            <a:noFill/>
            <a:miter lim="800000"/>
            <a:headEnd/>
            <a:tailEnd/>
          </a:ln>
        </p:spPr>
      </p:pic>
      <p:sp>
        <p:nvSpPr>
          <p:cNvPr id="12" name="Rectangle 11"/>
          <p:cNvSpPr/>
          <p:nvPr/>
        </p:nvSpPr>
        <p:spPr>
          <a:xfrm>
            <a:off x="7529148" y="4091910"/>
            <a:ext cx="715260" cy="184666"/>
          </a:xfrm>
          <a:prstGeom prst="rect">
            <a:avLst/>
          </a:prstGeom>
        </p:spPr>
        <p:txBody>
          <a:bodyPr wrap="none">
            <a:spAutoFit/>
          </a:bodyPr>
          <a:lstStyle/>
          <a:p>
            <a:r>
              <a:rPr lang="en-GB" sz="600" dirty="0" smtClean="0">
                <a:solidFill>
                  <a:schemeClr val="bg1"/>
                </a:solidFill>
              </a:rPr>
              <a:t>©</a:t>
            </a:r>
            <a:r>
              <a:rPr lang="en-GB" sz="600" dirty="0" err="1" smtClean="0">
                <a:solidFill>
                  <a:schemeClr val="bg1"/>
                </a:solidFill>
              </a:rPr>
              <a:t>DIGITALVISION</a:t>
            </a:r>
            <a:endParaRPr lang="en-GB" sz="600" dirty="0">
              <a:solidFill>
                <a:schemeClr val="bg1"/>
              </a:solidFill>
            </a:endParaRPr>
          </a:p>
        </p:txBody>
      </p:sp>
      <p:sp>
        <p:nvSpPr>
          <p:cNvPr id="11" name="Footer Placeholder 1"/>
          <p:cNvSpPr>
            <a:spLocks noGrp="1"/>
          </p:cNvSpPr>
          <p:nvPr>
            <p:ph type="ftr" sz="quarter" idx="11"/>
          </p:nvPr>
        </p:nvSpPr>
        <p:spPr>
          <a:xfrm>
            <a:off x="899592" y="6356350"/>
            <a:ext cx="6984776" cy="365125"/>
          </a:xfrm>
        </p:spPr>
        <p:txBody>
          <a:bodyPr/>
          <a:lstStyle/>
          <a:p>
            <a:pPr algn="l"/>
            <a:r>
              <a:rPr lang="en-GB" dirty="0" smtClean="0"/>
              <a:t>© John Hayes (2014),  </a:t>
            </a:r>
            <a:r>
              <a:rPr lang="en-GB" i="1" dirty="0" smtClean="0"/>
              <a:t>The Theory and Practice of Change Management</a:t>
            </a:r>
            <a:r>
              <a:rPr lang="en-GB" dirty="0" smtClean="0"/>
              <a:t>, 4th ed.</a:t>
            </a:r>
            <a:endParaRPr lang="en-GB"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 calcmode="lin" valueType="num">
                                      <p:cBhvr additive="base">
                                        <p:cTn id="7"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
                                            <p:txEl>
                                              <p:pRg st="0" end="0"/>
                                            </p:txEl>
                                          </p:spTgt>
                                        </p:tgtEl>
                                        <p:attrNameLst>
                                          <p:attrName>style.visibility</p:attrName>
                                        </p:attrNameLst>
                                      </p:cBhvr>
                                      <p:to>
                                        <p:strVal val="visible"/>
                                      </p:to>
                                    </p:set>
                                    <p:anim calcmode="lin" valueType="num">
                                      <p:cBhvr additive="base">
                                        <p:cTn id="13"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2">
                                            <p:txEl>
                                              <p:pRg st="0" end="0"/>
                                            </p:txEl>
                                          </p:spTgt>
                                        </p:tgtEl>
                                        <p:attrNameLst>
                                          <p:attrName>style.visibility</p:attrName>
                                        </p:attrNameLst>
                                      </p:cBhvr>
                                      <p:to>
                                        <p:strVal val="visible"/>
                                      </p:to>
                                    </p:set>
                                    <p:anim calcmode="lin" valueType="num">
                                      <p:cBhvr additive="base">
                                        <p:cTn id="19"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bldP spid="30" grpId="0" build="p"/>
      <p:bldP spid="3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683568" y="404664"/>
            <a:ext cx="6480720" cy="523220"/>
          </a:xfrm>
          <a:prstGeom prst="rect">
            <a:avLst/>
          </a:prstGeom>
          <a:noFill/>
        </p:spPr>
        <p:txBody>
          <a:bodyPr wrap="square" rtlCol="0">
            <a:spAutoFit/>
          </a:bodyPr>
          <a:lstStyle/>
          <a:p>
            <a:r>
              <a:rPr lang="en-GB" sz="2800" b="1" dirty="0" smtClean="0"/>
              <a:t>The car importer example</a:t>
            </a:r>
            <a:endParaRPr lang="en-GB" sz="2800" b="1" dirty="0"/>
          </a:p>
        </p:txBody>
      </p:sp>
      <p:sp>
        <p:nvSpPr>
          <p:cNvPr id="29" name="TextBox 28"/>
          <p:cNvSpPr txBox="1"/>
          <p:nvPr/>
        </p:nvSpPr>
        <p:spPr>
          <a:xfrm>
            <a:off x="755576" y="1052736"/>
            <a:ext cx="5904656" cy="1446550"/>
          </a:xfrm>
          <a:prstGeom prst="rect">
            <a:avLst/>
          </a:prstGeom>
          <a:noFill/>
        </p:spPr>
        <p:txBody>
          <a:bodyPr wrap="square" rtlCol="0">
            <a:spAutoFit/>
          </a:bodyPr>
          <a:lstStyle/>
          <a:p>
            <a:r>
              <a:rPr lang="en-GB" sz="2200" dirty="0" smtClean="0"/>
              <a:t>The importer quickly began to formulate a change strategy, but initial approaches to a sample of dealers to test out plans for change met with strong resistance.  </a:t>
            </a:r>
            <a:endParaRPr lang="en-GB" sz="2200" dirty="0"/>
          </a:p>
        </p:txBody>
      </p:sp>
      <p:sp>
        <p:nvSpPr>
          <p:cNvPr id="13" name="Slide Number Placeholder 12"/>
          <p:cNvSpPr>
            <a:spLocks noGrp="1"/>
          </p:cNvSpPr>
          <p:nvPr>
            <p:ph type="sldNum" sz="quarter" idx="12"/>
          </p:nvPr>
        </p:nvSpPr>
        <p:spPr/>
        <p:txBody>
          <a:bodyPr/>
          <a:lstStyle/>
          <a:p>
            <a:fld id="{CF6DFCED-CE94-4DD6-90DC-FF9CDBE9A67F}" type="slidenum">
              <a:rPr lang="en-GB" smtClean="0"/>
              <a:pPr/>
              <a:t>9</a:t>
            </a:fld>
            <a:endParaRPr lang="en-GB" dirty="0"/>
          </a:p>
        </p:txBody>
      </p:sp>
      <p:sp>
        <p:nvSpPr>
          <p:cNvPr id="21" name="TextBox 20"/>
          <p:cNvSpPr txBox="1"/>
          <p:nvPr/>
        </p:nvSpPr>
        <p:spPr>
          <a:xfrm>
            <a:off x="827584" y="4870321"/>
            <a:ext cx="6984776" cy="430887"/>
          </a:xfrm>
          <a:prstGeom prst="rect">
            <a:avLst/>
          </a:prstGeom>
          <a:noFill/>
        </p:spPr>
        <p:txBody>
          <a:bodyPr wrap="square" rtlCol="0">
            <a:spAutoFit/>
          </a:bodyPr>
          <a:lstStyle/>
          <a:p>
            <a:r>
              <a:rPr lang="en-GB" sz="2200" dirty="0" smtClean="0"/>
              <a:t>This triggered a rethink.</a:t>
            </a:r>
            <a:endParaRPr lang="en-GB" sz="2200" dirty="0"/>
          </a:p>
        </p:txBody>
      </p:sp>
      <p:grpSp>
        <p:nvGrpSpPr>
          <p:cNvPr id="24" name="Group 23"/>
          <p:cNvGrpSpPr/>
          <p:nvPr>
            <p:custDataLst>
              <p:tags r:id="rId2"/>
            </p:custDataLst>
          </p:nvPr>
        </p:nvGrpSpPr>
        <p:grpSpPr>
          <a:xfrm>
            <a:off x="971600" y="2998113"/>
            <a:ext cx="6949635" cy="1800200"/>
            <a:chOff x="971600" y="2420888"/>
            <a:chExt cx="6949635" cy="1800200"/>
          </a:xfrm>
        </p:grpSpPr>
        <p:grpSp>
          <p:nvGrpSpPr>
            <p:cNvPr id="2" name="Group 26"/>
            <p:cNvGrpSpPr/>
            <p:nvPr/>
          </p:nvGrpSpPr>
          <p:grpSpPr>
            <a:xfrm>
              <a:off x="971600" y="2420888"/>
              <a:ext cx="6949635" cy="1440160"/>
              <a:chOff x="790717" y="2924944"/>
              <a:chExt cx="6949635" cy="1440160"/>
            </a:xfrm>
          </p:grpSpPr>
          <p:grpSp>
            <p:nvGrpSpPr>
              <p:cNvPr id="3" name="Group 36"/>
              <p:cNvGrpSpPr/>
              <p:nvPr/>
            </p:nvGrpSpPr>
            <p:grpSpPr>
              <a:xfrm>
                <a:off x="790717" y="3070390"/>
                <a:ext cx="6949635" cy="1294714"/>
                <a:chOff x="755625" y="1196752"/>
                <a:chExt cx="7815181" cy="1224136"/>
              </a:xfrm>
            </p:grpSpPr>
            <p:sp>
              <p:nvSpPr>
                <p:cNvPr id="15" name="AutoShape 3"/>
                <p:cNvSpPr>
                  <a:spLocks noChangeArrowheads="1"/>
                </p:cNvSpPr>
                <p:nvPr/>
              </p:nvSpPr>
              <p:spPr bwMode="auto">
                <a:xfrm>
                  <a:off x="6876256" y="1196752"/>
                  <a:ext cx="1694550" cy="1223693"/>
                </a:xfrm>
                <a:prstGeom prst="rightArrow">
                  <a:avLst>
                    <a:gd name="adj1" fmla="val 50000"/>
                    <a:gd name="adj2" fmla="val 36141"/>
                  </a:avLst>
                </a:prstGeom>
                <a:solidFill>
                  <a:schemeClr val="accent6">
                    <a:lumMod val="20000"/>
                    <a:lumOff val="80000"/>
                  </a:schemeClr>
                </a:solidFill>
                <a:ln>
                  <a:headEnd/>
                  <a:tailEnd/>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endParaRPr kumimoji="0" lang="en-GB" sz="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en-GB" sz="1400" b="0" i="0" u="none" strike="noStrike" cap="none" normalizeH="0" baseline="0" dirty="0" smtClean="0">
                      <a:ln>
                        <a:noFill/>
                      </a:ln>
                      <a:solidFill>
                        <a:schemeClr val="tx1"/>
                      </a:solidFill>
                      <a:effectLst/>
                      <a:latin typeface="Arial" pitchFamily="34" charset="0"/>
                      <a:cs typeface="Arial" pitchFamily="34" charset="0"/>
                    </a:rPr>
                    <a:t>Learn</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16" name="AutoShape 4"/>
                <p:cNvSpPr>
                  <a:spLocks noChangeArrowheads="1"/>
                </p:cNvSpPr>
                <p:nvPr/>
              </p:nvSpPr>
              <p:spPr bwMode="auto">
                <a:xfrm>
                  <a:off x="5348221" y="1197195"/>
                  <a:ext cx="1600091" cy="1223693"/>
                </a:xfrm>
                <a:prstGeom prst="rightArrow">
                  <a:avLst>
                    <a:gd name="adj1" fmla="val 50000"/>
                    <a:gd name="adj2" fmla="val 36141"/>
                  </a:avLst>
                </a:prstGeom>
                <a:solidFill>
                  <a:schemeClr val="accent6">
                    <a:lumMod val="20000"/>
                    <a:lumOff val="80000"/>
                  </a:schemeClr>
                </a:solidFill>
                <a:ln>
                  <a:headEnd/>
                  <a:tailEnd/>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endParaRPr kumimoji="0" lang="en-GB" sz="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en-GB" sz="1400" b="0" i="0" u="none" strike="noStrike" cap="none" normalizeH="0" baseline="0" dirty="0" smtClean="0">
                      <a:ln>
                        <a:noFill/>
                      </a:ln>
                      <a:solidFill>
                        <a:schemeClr val="tx1"/>
                      </a:solidFill>
                      <a:effectLst/>
                      <a:latin typeface="Arial" pitchFamily="34" charset="0"/>
                      <a:cs typeface="Arial" pitchFamily="34" charset="0"/>
                    </a:rPr>
                    <a:t>Evaluate</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17" name="AutoShape 5"/>
                <p:cNvSpPr>
                  <a:spLocks noChangeArrowheads="1"/>
                </p:cNvSpPr>
                <p:nvPr/>
              </p:nvSpPr>
              <p:spPr bwMode="auto">
                <a:xfrm>
                  <a:off x="3786211" y="1197195"/>
                  <a:ext cx="1577925" cy="1223693"/>
                </a:xfrm>
                <a:prstGeom prst="rightArrow">
                  <a:avLst>
                    <a:gd name="adj1" fmla="val 50000"/>
                    <a:gd name="adj2" fmla="val 36141"/>
                  </a:avLst>
                </a:prstGeom>
                <a:ln>
                  <a:headEnd/>
                  <a:tailEnd/>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endParaRPr kumimoji="0" lang="en-GB" sz="200" b="0" i="0" u="none" strike="noStrike" cap="none" normalizeH="0" baseline="0" dirty="0" smtClean="0">
                    <a:ln>
                      <a:noFill/>
                    </a:ln>
                    <a:solidFill>
                      <a:schemeClr val="tx1"/>
                    </a:solidFill>
                    <a:effectLst/>
                    <a:latin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en-GB" sz="1400" b="0" i="0" u="none" strike="noStrike" cap="none" normalizeH="0" baseline="0" dirty="0" smtClean="0">
                      <a:ln>
                        <a:noFill/>
                      </a:ln>
                      <a:solidFill>
                        <a:schemeClr val="tx1"/>
                      </a:solidFill>
                      <a:effectLst/>
                      <a:latin typeface="Arial" pitchFamily="34" charset="0"/>
                      <a:cs typeface="Arial" pitchFamily="34" charset="0"/>
                    </a:rPr>
                    <a:t>Implement</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18" name="AutoShape 6"/>
                <p:cNvSpPr>
                  <a:spLocks noChangeArrowheads="1"/>
                </p:cNvSpPr>
                <p:nvPr/>
              </p:nvSpPr>
              <p:spPr bwMode="auto">
                <a:xfrm>
                  <a:off x="2270919" y="1196752"/>
                  <a:ext cx="1581050" cy="1172706"/>
                </a:xfrm>
                <a:prstGeom prst="rightArrow">
                  <a:avLst>
                    <a:gd name="adj1" fmla="val 50000"/>
                    <a:gd name="adj2" fmla="val 35870"/>
                  </a:avLst>
                </a:prstGeom>
                <a:ln>
                  <a:headEnd/>
                  <a:tailEnd/>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buClrTx/>
                    <a:buSzTx/>
                    <a:buFontTx/>
                    <a:buNone/>
                    <a:tabLst/>
                  </a:pPr>
                  <a:endParaRPr kumimoji="0" lang="en-GB" sz="200" b="0" i="0" u="none" strike="noStrike" cap="none" normalizeH="0" baseline="0" dirty="0" smtClean="0">
                    <a:ln>
                      <a:noFill/>
                    </a:ln>
                    <a:solidFill>
                      <a:schemeClr val="tx1"/>
                    </a:solidFill>
                    <a:effectLst/>
                    <a:latin typeface="Arial" pitchFamily="34" charset="0"/>
                    <a:cs typeface="Arial" pitchFamily="34" charset="0"/>
                  </a:endParaRPr>
                </a:p>
                <a:p>
                  <a:pPr algn="ctr" fontAlgn="base">
                    <a:spcBef>
                      <a:spcPct val="0"/>
                    </a:spcBef>
                  </a:pPr>
                  <a:r>
                    <a:rPr kumimoji="0" lang="en-GB" sz="1400" b="0" i="0" u="none" strike="noStrike" cap="none" normalizeH="0" baseline="0" dirty="0" smtClean="0">
                      <a:ln>
                        <a:noFill/>
                      </a:ln>
                      <a:solidFill>
                        <a:schemeClr val="tx1"/>
                      </a:solidFill>
                      <a:effectLst/>
                      <a:latin typeface="Arial" pitchFamily="34" charset="0"/>
                      <a:cs typeface="Arial" pitchFamily="34" charset="0"/>
                    </a:rPr>
                    <a:t>Formulate</a:t>
                  </a:r>
                  <a:endParaRPr lang="en-US" sz="1400" dirty="0">
                    <a:latin typeface="Arial" pitchFamily="34" charset="0"/>
                    <a:cs typeface="Arial" pitchFamily="34" charset="0"/>
                  </a:endParaRPr>
                </a:p>
                <a:p>
                  <a:pPr marL="0" marR="0" lvl="0" indent="0" algn="ctr" defTabSz="914400" rtl="0" eaLnBrk="1" fontAlgn="base" latinLnBrk="0" hangingPunct="1">
                    <a:spcBef>
                      <a:spcPct val="0"/>
                    </a:spcBef>
                    <a:buClrTx/>
                    <a:buSzTx/>
                    <a:buFontTx/>
                    <a:buNone/>
                    <a:tabLst/>
                  </a:pPr>
                  <a:r>
                    <a:rPr lang="en-GB" sz="1400" dirty="0" smtClean="0">
                      <a:solidFill>
                        <a:schemeClr val="tx1"/>
                      </a:solidFill>
                      <a:latin typeface="Arial" pitchFamily="34" charset="0"/>
                      <a:cs typeface="Arial" pitchFamily="34" charset="0"/>
                    </a:rPr>
                    <a:t>g</a:t>
                  </a:r>
                  <a:r>
                    <a:rPr kumimoji="0" lang="en-GB" sz="1400" b="0" i="0" u="none" strike="noStrike" cap="none" normalizeH="0" baseline="0" dirty="0" smtClean="0">
                      <a:ln>
                        <a:noFill/>
                      </a:ln>
                      <a:solidFill>
                        <a:schemeClr val="tx1"/>
                      </a:solidFill>
                      <a:effectLst/>
                      <a:latin typeface="Arial" pitchFamily="34" charset="0"/>
                      <a:cs typeface="Arial" pitchFamily="34" charset="0"/>
                    </a:rPr>
                    <a:t>oal</a:t>
                  </a:r>
                </a:p>
              </p:txBody>
            </p:sp>
            <p:sp>
              <p:nvSpPr>
                <p:cNvPr id="19" name="AutoShape 6"/>
                <p:cNvSpPr>
                  <a:spLocks noChangeArrowheads="1"/>
                </p:cNvSpPr>
                <p:nvPr/>
              </p:nvSpPr>
              <p:spPr bwMode="auto">
                <a:xfrm>
                  <a:off x="755625" y="1196752"/>
                  <a:ext cx="1584176" cy="1172706"/>
                </a:xfrm>
                <a:prstGeom prst="rightArrow">
                  <a:avLst>
                    <a:gd name="adj1" fmla="val 50000"/>
                    <a:gd name="adj2" fmla="val 35870"/>
                  </a:avLst>
                </a:prstGeom>
                <a:ln>
                  <a:headEnd/>
                  <a:tailEnd/>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buClrTx/>
                    <a:buSzTx/>
                    <a:buFontTx/>
                    <a:buNone/>
                    <a:tabLst/>
                  </a:pPr>
                  <a:endParaRPr kumimoji="0" lang="en-GB" sz="800" b="0" i="0" u="none" strike="noStrike" cap="none" normalizeH="0" baseline="0" dirty="0" smtClean="0">
                    <a:ln>
                      <a:noFill/>
                    </a:ln>
                    <a:solidFill>
                      <a:schemeClr val="tx1"/>
                    </a:solidFill>
                    <a:effectLst/>
                    <a:latin typeface="Arial" pitchFamily="34" charset="0"/>
                    <a:cs typeface="Arial" pitchFamily="34" charset="0"/>
                  </a:endParaRPr>
                </a:p>
                <a:p>
                  <a:pPr algn="ctr" fontAlgn="base">
                    <a:spcBef>
                      <a:spcPct val="0"/>
                    </a:spcBef>
                  </a:pPr>
                  <a:endParaRPr kumimoji="0" lang="en-GB" sz="100" b="0" i="0" u="none" strike="noStrike" cap="none" normalizeH="0" baseline="0" dirty="0" smtClean="0">
                    <a:ln>
                      <a:noFill/>
                    </a:ln>
                    <a:solidFill>
                      <a:schemeClr val="tx1"/>
                    </a:solidFill>
                    <a:effectLst/>
                    <a:latin typeface="Arial" pitchFamily="34" charset="0"/>
                    <a:cs typeface="Arial" pitchFamily="34" charset="0"/>
                  </a:endParaRPr>
                </a:p>
                <a:p>
                  <a:pPr algn="ctr" fontAlgn="base">
                    <a:spcBef>
                      <a:spcPct val="0"/>
                    </a:spcBef>
                  </a:pPr>
                  <a:r>
                    <a:rPr kumimoji="0" lang="en-GB" sz="1400" b="0" i="0" u="none" strike="noStrike" cap="none" normalizeH="0" baseline="0" dirty="0" smtClean="0">
                      <a:ln>
                        <a:noFill/>
                      </a:ln>
                      <a:solidFill>
                        <a:schemeClr val="tx1"/>
                      </a:solidFill>
                      <a:effectLst/>
                      <a:latin typeface="Arial" pitchFamily="34" charset="0"/>
                      <a:cs typeface="Arial" pitchFamily="34" charset="0"/>
                    </a:rPr>
                    <a:t>Diagnose</a:t>
                  </a:r>
                </a:p>
              </p:txBody>
            </p:sp>
          </p:grpSp>
          <p:sp>
            <p:nvSpPr>
              <p:cNvPr id="8" name="5-Point Star 7"/>
              <p:cNvSpPr/>
              <p:nvPr/>
            </p:nvSpPr>
            <p:spPr>
              <a:xfrm>
                <a:off x="4355976" y="2924944"/>
                <a:ext cx="864096" cy="720080"/>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 name="Group 3"/>
            <p:cNvGrpSpPr>
              <a:grpSpLocks/>
            </p:cNvGrpSpPr>
            <p:nvPr/>
          </p:nvGrpSpPr>
          <p:grpSpPr bwMode="auto">
            <a:xfrm>
              <a:off x="5508104" y="3903794"/>
              <a:ext cx="1847995" cy="317294"/>
              <a:chOff x="2235" y="7167"/>
              <a:chExt cx="2145" cy="423"/>
            </a:xfrm>
            <a:noFill/>
          </p:grpSpPr>
          <p:sp>
            <p:nvSpPr>
              <p:cNvPr id="22" name="Text Box 4"/>
              <p:cNvSpPr txBox="1">
                <a:spLocks noChangeArrowheads="1"/>
              </p:cNvSpPr>
              <p:nvPr/>
            </p:nvSpPr>
            <p:spPr bwMode="auto">
              <a:xfrm>
                <a:off x="2580" y="7167"/>
                <a:ext cx="1800" cy="42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GB" sz="900" b="0" i="0" u="none" strike="noStrike" cap="none" normalizeH="0" baseline="0" dirty="0" smtClean="0">
                    <a:ln>
                      <a:noFill/>
                    </a:ln>
                    <a:solidFill>
                      <a:schemeClr val="tx1"/>
                    </a:solidFill>
                    <a:effectLst/>
                    <a:latin typeface="Calibri" pitchFamily="34" charset="0"/>
                    <a:cs typeface="Arial" pitchFamily="34" charset="0"/>
                  </a:rPr>
                  <a:t>= </a:t>
                </a:r>
                <a:r>
                  <a:rPr kumimoji="0" lang="en-GB" sz="1400" b="0" i="0" u="none" strike="noStrike" cap="none" normalizeH="0" baseline="0" dirty="0" smtClean="0">
                    <a:ln>
                      <a:noFill/>
                    </a:ln>
                    <a:solidFill>
                      <a:schemeClr val="tx1"/>
                    </a:solidFill>
                    <a:effectLst/>
                    <a:latin typeface="Calibri" pitchFamily="34" charset="0"/>
                    <a:cs typeface="Arial" pitchFamily="34" charset="0"/>
                  </a:rPr>
                  <a:t>critical junctures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3" name="AutoShape 5"/>
              <p:cNvSpPr>
                <a:spLocks noChangeArrowheads="1"/>
              </p:cNvSpPr>
              <p:nvPr/>
            </p:nvSpPr>
            <p:spPr bwMode="auto">
              <a:xfrm>
                <a:off x="2235" y="7167"/>
                <a:ext cx="435" cy="348"/>
              </a:xfrm>
              <a:prstGeom prst="star5">
                <a:avLst/>
              </a:prstGeom>
              <a:solidFill>
                <a:srgbClr val="FFC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GB"/>
              </a:p>
            </p:txBody>
          </p:sp>
        </p:grpSp>
      </p:grpSp>
      <p:pic>
        <p:nvPicPr>
          <p:cNvPr id="25" name="grid-item_A_56856" descr="http://macmillan.captureweb.co.uk/assets/thumbnails/190/3/3f66c9d573407c06569068999f142803.jpg"/>
          <p:cNvPicPr/>
          <p:nvPr>
            <p:custDataLst>
              <p:tags r:id="rId3"/>
            </p:custDataLst>
          </p:nvPr>
        </p:nvPicPr>
        <p:blipFill>
          <a:blip r:embed="rId6" cstate="print"/>
          <a:srcRect/>
          <a:stretch>
            <a:fillRect/>
          </a:stretch>
        </p:blipFill>
        <p:spPr bwMode="auto">
          <a:xfrm>
            <a:off x="6948264" y="908720"/>
            <a:ext cx="1516757" cy="2016224"/>
          </a:xfrm>
          <a:prstGeom prst="rect">
            <a:avLst/>
          </a:prstGeom>
          <a:noFill/>
          <a:ln w="9525">
            <a:noFill/>
            <a:miter lim="800000"/>
            <a:headEnd/>
            <a:tailEnd/>
          </a:ln>
        </p:spPr>
      </p:pic>
      <p:sp>
        <p:nvSpPr>
          <p:cNvPr id="30" name="Rectangle 29"/>
          <p:cNvSpPr/>
          <p:nvPr/>
        </p:nvSpPr>
        <p:spPr>
          <a:xfrm>
            <a:off x="7668344" y="2924944"/>
            <a:ext cx="864096" cy="184666"/>
          </a:xfrm>
          <a:prstGeom prst="rect">
            <a:avLst/>
          </a:prstGeom>
        </p:spPr>
        <p:txBody>
          <a:bodyPr wrap="square">
            <a:spAutoFit/>
          </a:bodyPr>
          <a:lstStyle/>
          <a:p>
            <a:pPr algn="ctr"/>
            <a:r>
              <a:rPr lang="en-GB" sz="600" dirty="0" smtClean="0"/>
              <a:t>©Brand X pictures</a:t>
            </a:r>
            <a:endParaRPr lang="en-GB" sz="600" dirty="0"/>
          </a:p>
        </p:txBody>
      </p:sp>
      <p:sp>
        <p:nvSpPr>
          <p:cNvPr id="27" name="Footer Placeholder 1"/>
          <p:cNvSpPr>
            <a:spLocks noGrp="1"/>
          </p:cNvSpPr>
          <p:nvPr>
            <p:ph type="ftr" sz="quarter" idx="11"/>
          </p:nvPr>
        </p:nvSpPr>
        <p:spPr>
          <a:xfrm>
            <a:off x="899592" y="6356350"/>
            <a:ext cx="6984776" cy="365125"/>
          </a:xfrm>
        </p:spPr>
        <p:txBody>
          <a:bodyPr/>
          <a:lstStyle/>
          <a:p>
            <a:pPr algn="l"/>
            <a:r>
              <a:rPr lang="en-GB" dirty="0" smtClean="0"/>
              <a:t>© John Hayes (2014),  </a:t>
            </a:r>
            <a:r>
              <a:rPr lang="en-GB" i="1" dirty="0" smtClean="0"/>
              <a:t>The Theory and Practice of Change Management</a:t>
            </a:r>
            <a:r>
              <a:rPr lang="en-GB" dirty="0" smtClean="0"/>
              <a:t>, 4th ed.</a:t>
            </a:r>
            <a:endParaRPr lang="en-GB"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 calcmode="lin" valueType="num">
                                      <p:cBhvr additive="base">
                                        <p:cTn id="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ART_ENCODE_TYPE" val="0"/>
  <p:tag name="ART_ENCODE_INDEX" val="1"/>
  <p:tag name="ARTICULATE_PROJECT_OPEN" val="1"/>
  <p:tag name="ARTICULATE_AUDIO_TEMP" val="C:\Users\John\AppData\Local\Temp\articulate\presenter\ae\audio\20131030122856\"/>
  <p:tag name="PRESENTER_PREVIEW_END" val="28"/>
  <p:tag name="ARTICULATE_PRESENTER_VERSION" val="6"/>
  <p:tag name="PUBLISH_TITLE" val="Presentation1_Process models of change"/>
  <p:tag name="ARTICULATE_PUBLISH_PATH" val="C:\Users\John\Documents\My Articulate Projects"/>
  <p:tag name="ARTICULATE_LOGO" val="(None selected)"/>
  <p:tag name="ARTICULATE_PRESENTER" val="(None selected)"/>
  <p:tag name="ARTICULATE_PRESENTER_GUID" val="9869030842"/>
  <p:tag name="ARTICULATE_LMS" val="0"/>
  <p:tag name="ARTICULATE_TEMPLATE" val="Corporate Communications"/>
  <p:tag name="ARTICULATE_TEMPLATE_GUID" val="1a000000-6000-0000-b000-000000000001"/>
  <p:tag name="LMS_PUBLISH" val="No"/>
  <p:tag name="PRESENTER_PREVIEW_MODE" val="0"/>
  <p:tag name="PRESENTER_PREVIEW_START" val="1"/>
  <p:tag name="LAUNCHINNEWWINDOW" val="0"/>
  <p:tag name="LASTPUBLISHED" val="C:\Users\John\Documents\My Articulate Projects\Presentation1_Process models of change\player.html"/>
</p:tagLst>
</file>

<file path=ppt/tags/tag10.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ohn\AppData\Local\Temp\articulate\presenter\imgtemp\VmTFycOO_files\slide0001_image001.jpg"/>
</p:tagLst>
</file>

<file path=ppt/tags/tag12.xml><?xml version="1.0" encoding="utf-8"?>
<p:tagLst xmlns:a="http://schemas.openxmlformats.org/drawingml/2006/main" xmlns:r="http://schemas.openxmlformats.org/officeDocument/2006/relationships" xmlns:p="http://schemas.openxmlformats.org/presentationml/2006/main">
  <p:tag name="ARTICULATE_SLIDE_GUID" val="b507dff3-6f1d-46e3-a653-8ca12c173608"/>
  <p:tag name="TIMELINE" val="1.49/24.65/38.76"/>
  <p:tag name="ELAPSEDTIME" val="43.697"/>
  <p:tag name="ARTICULATE_SLIDE_NAV" val="6"/>
</p:tagLst>
</file>

<file path=ppt/tags/tag13.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4.xml><?xml version="1.0" encoding="utf-8"?>
<p:tagLst xmlns:a="http://schemas.openxmlformats.org/drawingml/2006/main" xmlns:r="http://schemas.openxmlformats.org/officeDocument/2006/relationships" xmlns:p="http://schemas.openxmlformats.org/presentationml/2006/main">
  <p:tag name="ARTICULATE_SLIDE_GUID" val="d31f40b1-6557-4ba2-bf42-a18f8d7e79e5"/>
  <p:tag name="TIMELINE" val="16.23/57.51/90.44"/>
  <p:tag name="ELAPSEDTIME" val="109.421"/>
  <p:tag name="ARTICULATE_SLIDE_NAV" val="7"/>
</p:tagLst>
</file>

<file path=ppt/tags/tag1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6.xml><?xml version="1.0" encoding="utf-8"?>
<p:tagLst xmlns:a="http://schemas.openxmlformats.org/drawingml/2006/main" xmlns:r="http://schemas.openxmlformats.org/officeDocument/2006/relationships" xmlns:p="http://schemas.openxmlformats.org/presentationml/2006/main">
  <p:tag name="ARTICULATE_SLIDE_GUID" val="52538fef-3a53-49d5-919f-8a312f134e16"/>
  <p:tag name="TIMELINE" val="11.55"/>
  <p:tag name="ELAPSEDTIME" val="14.572"/>
  <p:tag name="ARTICULATE_SLIDE_NAV" val="8"/>
</p:tagLst>
</file>

<file path=ppt/tags/tag17.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ohn\AppData\Local\Temp\articulate\presenter\imgtemp\b28ZJNyh_files\slide0001_image001.jpg"/>
</p:tagLst>
</file>

<file path=ppt/tags/tag19.xml><?xml version="1.0" encoding="utf-8"?>
<p:tagLst xmlns:a="http://schemas.openxmlformats.org/drawingml/2006/main" xmlns:r="http://schemas.openxmlformats.org/officeDocument/2006/relationships" xmlns:p="http://schemas.openxmlformats.org/presentationml/2006/main">
  <p:tag name="ARTICULATE_SLIDE_GUID" val="5b93ee17-bfdf-44eb-9588-db2bd2f58648"/>
  <p:tag name="TIMELINE" val="27.77"/>
  <p:tag name="ELAPSEDTIME" val="35.604"/>
  <p:tag name="ARTICULATE_SLIDE_NAV" val="9"/>
</p:tagLst>
</file>

<file path=ppt/tags/tag2.xml><?xml version="1.0" encoding="utf-8"?>
<p:tagLst xmlns:a="http://schemas.openxmlformats.org/drawingml/2006/main" xmlns:r="http://schemas.openxmlformats.org/officeDocument/2006/relationships" xmlns:p="http://schemas.openxmlformats.org/presentationml/2006/main">
  <p:tag name="AUDIO_IMPORT" val="C:\Documents and Settings\John\My Documents\John's documents\e-learning_modules1&amp;2\Process models_ch1_v1.mp3"/>
  <p:tag name="AUDIO_ID" val="256"/>
  <p:tag name="ARTICULATE_SLIDE_GUID" val="c3a8e5e0-eb9b-440c-9905-e7cdf30d3c63"/>
  <p:tag name="ELAPSEDTIME" val="17.447"/>
  <p:tag name="ARTICULATE_SLIDE_NAV" val="1"/>
</p:tagLst>
</file>

<file path=ppt/tags/tag20.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1.xml><?xml version="1.0" encoding="utf-8"?>
<p:tagLst xmlns:a="http://schemas.openxmlformats.org/drawingml/2006/main" xmlns:r="http://schemas.openxmlformats.org/officeDocument/2006/relationships" xmlns:p="http://schemas.openxmlformats.org/presentationml/2006/main">
  <p:tag name="ARTICULATE_SLIDE_GUID" val="3b236d6d-e854-4655-b1f7-6d37c9e6fcc5"/>
  <p:tag name="ELAPSEDTIME" val="45.421"/>
  <p:tag name="ARTICULATE_SLIDE_NAV" val="10"/>
</p:tagLst>
</file>

<file path=ppt/tags/tag2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3.xml><?xml version="1.0" encoding="utf-8"?>
<p:tagLst xmlns:a="http://schemas.openxmlformats.org/drawingml/2006/main" xmlns:r="http://schemas.openxmlformats.org/officeDocument/2006/relationships" xmlns:p="http://schemas.openxmlformats.org/presentationml/2006/main">
  <p:tag name="ARTICULATE_SLIDE_GUID" val="ef1a5cb3-5859-46ee-87b5-0030b5ddbb94"/>
  <p:tag name="TIMELINE" val="14.63"/>
  <p:tag name="ELAPSEDTIME" val="24.343"/>
  <p:tag name="ARTICULATE_SLIDE_NAV" val="11"/>
</p:tagLst>
</file>

<file path=ppt/tags/tag24.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6.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7.xml><?xml version="1.0" encoding="utf-8"?>
<p:tagLst xmlns:a="http://schemas.openxmlformats.org/drawingml/2006/main" xmlns:r="http://schemas.openxmlformats.org/officeDocument/2006/relationships" xmlns:p="http://schemas.openxmlformats.org/presentationml/2006/main">
  <p:tag name="ARTICULATE_SLIDE_GUID" val="bd018630-3863-41d8-a8cb-c7397d652fd7"/>
  <p:tag name="ELAPSEDTIME" val="38.395"/>
  <p:tag name="ARTICULATE_SLIDE_NAV" val="12"/>
</p:tagLst>
</file>

<file path=ppt/tags/tag2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ohn\AppData\Local\Temp\articulate\presenter\imgtemp\TS02QRgH_files\slide0001_image001.jpg"/>
</p:tagLst>
</file>

<file path=ppt/tags/tag29.xml><?xml version="1.0" encoding="utf-8"?>
<p:tagLst xmlns:a="http://schemas.openxmlformats.org/drawingml/2006/main" xmlns:r="http://schemas.openxmlformats.org/officeDocument/2006/relationships" xmlns:p="http://schemas.openxmlformats.org/presentationml/2006/main">
  <p:tag name="TIMELINE" val="17.60/23.12"/>
  <p:tag name="ELAPSEDTIME" val="598.828"/>
  <p:tag name="ARTICULATE_SLIDE_NAV" val="13"/>
  <p:tag name="ARTICULATE_SLIDE_GUID" val="bd018630-3863-41d8-a8cb-c7397d650324"/>
</p:tagLst>
</file>

<file path=ppt/tags/tag3.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4.xml><?xml version="1.0" encoding="utf-8"?>
<p:tagLst xmlns:a="http://schemas.openxmlformats.org/drawingml/2006/main" xmlns:r="http://schemas.openxmlformats.org/officeDocument/2006/relationships" xmlns:p="http://schemas.openxmlformats.org/presentationml/2006/main">
  <p:tag name="ARTICULATE_SLIDE_GUID" val="00c948cd-c9e3-4caa-82c6-3081d2d12583"/>
  <p:tag name="ELAPSEDTIME" val="11.697"/>
  <p:tag name="ARTICULATE_SLIDE_NAV" val="2"/>
</p:tagLst>
</file>

<file path=ppt/tags/tag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6.xml><?xml version="1.0" encoding="utf-8"?>
<p:tagLst xmlns:a="http://schemas.openxmlformats.org/drawingml/2006/main" xmlns:r="http://schemas.openxmlformats.org/officeDocument/2006/relationships" xmlns:p="http://schemas.openxmlformats.org/presentationml/2006/main">
  <p:tag name="ARTICULATE_SLIDE_GUID" val="11d28f32-458e-41ab-8637-afbe8dd0ce15"/>
  <p:tag name="TIMELINE" val="21.01"/>
  <p:tag name="ELAPSEDTIME" val="27.296"/>
  <p:tag name="ARTICULATE_SLIDE_NAV" val="3"/>
</p:tagLst>
</file>

<file path=ppt/tags/tag7.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8.xml><?xml version="1.0" encoding="utf-8"?>
<p:tagLst xmlns:a="http://schemas.openxmlformats.org/drawingml/2006/main" xmlns:r="http://schemas.openxmlformats.org/officeDocument/2006/relationships" xmlns:p="http://schemas.openxmlformats.org/presentationml/2006/main">
  <p:tag name="ARTICULATE_SLIDE_GUID" val="fe7bad5a-193e-4f56-a9bb-3c1394238ba2"/>
  <p:tag name="TIMELINE" val="19.48/44.62/59.71/78.76/111.30/122.65/126.58/130.27"/>
  <p:tag name="ELAPSEDTIME" val="137.218"/>
  <p:tag name="ARTICULATE_SLIDE_NAV" val="4"/>
</p:tagLst>
</file>

<file path=ppt/tags/tag9.xml><?xml version="1.0" encoding="utf-8"?>
<p:tagLst xmlns:a="http://schemas.openxmlformats.org/drawingml/2006/main" xmlns:r="http://schemas.openxmlformats.org/officeDocument/2006/relationships" xmlns:p="http://schemas.openxmlformats.org/presentationml/2006/main">
  <p:tag name="ARTICULATE_SLIDE_GUID" val="3a4e30fe-8c57-4be1-9934-7b3b06a0b966"/>
  <p:tag name="AUDIO_IMPORT" val="D:\DOCUMENTS and SETTINGS\John\My Documents\John's documents\e-learning_modules1&amp;2\chapter_1_SLIDE_5.wav"/>
  <p:tag name="AUDIO_ID" val="323"/>
  <p:tag name="TIMELINE" val="7.65/14.10/35.90/45.71/58.46"/>
  <p:tag name="ELAPSEDTIME" val="75.359"/>
  <p:tag name="ARTICULATE_SLIDE_NAV" val="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6439</TotalTime>
  <Words>1077</Words>
  <Application>Microsoft Office PowerPoint</Application>
  <PresentationFormat>On-screen Show (4:3)</PresentationFormat>
  <Paragraphs>209</Paragraphs>
  <Slides>14</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LUBS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John</dc:creator>
  <cp:lastModifiedBy>Faisal Aftab</cp:lastModifiedBy>
  <cp:revision>257</cp:revision>
  <dcterms:created xsi:type="dcterms:W3CDTF">2013-03-28T19:04:47Z</dcterms:created>
  <dcterms:modified xsi:type="dcterms:W3CDTF">2017-09-06T16:19:21Z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Presentation1_Process models_V5</vt:lpwstr>
  </property>
  <property fmtid="{D5CDD505-2E9C-101B-9397-08002B2CF9AE}" pid="4" name="ArticulateGUID">
    <vt:lpwstr>AA400AFA-B674-4787-AB7A-DD3AAED37FC1</vt:lpwstr>
  </property>
  <property fmtid="{D5CDD505-2E9C-101B-9397-08002B2CF9AE}" pid="5" name="ArticulateProjectFull">
    <vt:lpwstr>C:\Users\John\Documents\Books\4th Edition\Articulates_4thEd\Presentation 1 Process models\Presentation1_Chapter 1_Process models.ppta</vt:lpwstr>
  </property>
</Properties>
</file>